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  <p:sldMasterId id="2147483714" r:id="rId2"/>
    <p:sldMasterId id="2147483727" r:id="rId3"/>
    <p:sldMasterId id="2147483745" r:id="rId4"/>
    <p:sldMasterId id="2147483776" r:id="rId5"/>
    <p:sldMasterId id="2147483789" r:id="rId6"/>
    <p:sldMasterId id="2147483808" r:id="rId7"/>
  </p:sldMasterIdLst>
  <p:notesMasterIdLst>
    <p:notesMasterId r:id="rId23"/>
  </p:notesMasterIdLst>
  <p:handoutMasterIdLst>
    <p:handoutMasterId r:id="rId24"/>
  </p:handoutMasterIdLst>
  <p:sldIdLst>
    <p:sldId id="687" r:id="rId8"/>
    <p:sldId id="626" r:id="rId9"/>
    <p:sldId id="694" r:id="rId10"/>
    <p:sldId id="695" r:id="rId11"/>
    <p:sldId id="665" r:id="rId12"/>
    <p:sldId id="688" r:id="rId13"/>
    <p:sldId id="666" r:id="rId14"/>
    <p:sldId id="692" r:id="rId15"/>
    <p:sldId id="669" r:id="rId16"/>
    <p:sldId id="671" r:id="rId17"/>
    <p:sldId id="682" r:id="rId18"/>
    <p:sldId id="685" r:id="rId19"/>
    <p:sldId id="680" r:id="rId20"/>
    <p:sldId id="684" r:id="rId21"/>
    <p:sldId id="686" r:id="rId22"/>
  </p:sldIdLst>
  <p:sldSz cx="12192000" cy="6858000"/>
  <p:notesSz cx="6889750" cy="10020300"/>
  <p:defaultTextStyle>
    <a:defPPr>
      <a:defRPr lang="en-US"/>
    </a:defPPr>
    <a:lvl1pPr algn="ctr" defTabSz="457200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ctr" defTabSz="457200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ctr" defTabSz="457200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ctr" defTabSz="457200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ctr" defTabSz="457200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9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14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48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E2C6B"/>
    <a:srgbClr val="E0119D"/>
    <a:srgbClr val="003893"/>
    <a:srgbClr val="56008C"/>
    <a:srgbClr val="C42202"/>
    <a:srgbClr val="FF0000"/>
    <a:srgbClr val="FF3300"/>
    <a:srgbClr val="0091C9"/>
    <a:srgbClr val="007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06"/>
    <p:restoredTop sz="82000" autoAdjust="0"/>
  </p:normalViewPr>
  <p:slideViewPr>
    <p:cSldViewPr snapToGrid="0" snapToObjects="1">
      <p:cViewPr varScale="1">
        <p:scale>
          <a:sx n="67" d="100"/>
          <a:sy n="67" d="100"/>
        </p:scale>
        <p:origin x="387" y="34"/>
      </p:cViewPr>
      <p:guideLst>
        <p:guide orient="horz" pos="2314"/>
        <p:guide orient="horz" pos="2160"/>
        <p:guide pos="34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832" y="0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44610DA6-C2C6-A444-8CC6-7B35627958EB}" type="datetimeFigureOut">
              <a:rPr lang="en-GB"/>
              <a:pPr>
                <a:defRPr/>
              </a:pPr>
              <a:t>21/03/2022</a:t>
            </a:fld>
            <a:endParaRPr lang="en-GB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202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832" y="9517202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CD9AC2CB-BC08-DE42-BF43-FC40B1EAD1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06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832" y="0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DAF25D5D-E6B5-9B41-A66C-B9D0EA14ACEB}" type="datetimeFigureOut">
              <a:rPr lang="en-GB"/>
              <a:pPr>
                <a:defRPr/>
              </a:pPr>
              <a:t>21/03/2022</a:t>
            </a:fld>
            <a:endParaRPr lang="en-GB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50888"/>
            <a:ext cx="668020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654" y="4760204"/>
            <a:ext cx="5512444" cy="450865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202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832" y="9517202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9F8AE172-F81C-8746-B1A4-46AB25A64E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163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50888"/>
            <a:ext cx="6680200" cy="3757612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576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Quick History and background </a:t>
            </a:r>
          </a:p>
          <a:p>
            <a:r>
              <a:rPr lang="en-GB" dirty="0"/>
              <a:t>2003 establishing the potential and need for the service</a:t>
            </a:r>
          </a:p>
          <a:p>
            <a:r>
              <a:rPr lang="en-GB" dirty="0"/>
              <a:t>2009 revised as NHSBT established and the new service became est. to understand the impact</a:t>
            </a:r>
          </a:p>
          <a:p>
            <a:r>
              <a:rPr lang="en-GB" dirty="0"/>
              <a:t>2013 refinement </a:t>
            </a:r>
          </a:p>
          <a:p>
            <a:r>
              <a:rPr lang="en-GB" dirty="0"/>
              <a:t>2015 adjustments made for the legislative changes </a:t>
            </a:r>
          </a:p>
          <a:p>
            <a:r>
              <a:rPr lang="en-GB" dirty="0"/>
              <a:t>Integration with the donor path data gathering for a donor means that the referral and approach can be recorded more contemporaneously and further refinement of data collection</a:t>
            </a:r>
          </a:p>
          <a:p>
            <a:r>
              <a:rPr lang="en-GB" dirty="0"/>
              <a:t>World wide leader and strength is our data collection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19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Adding data (slides show training data not real patient data)</a:t>
            </a:r>
          </a:p>
          <a:p>
            <a:r>
              <a:rPr lang="en-GB" dirty="0"/>
              <a:t>List </a:t>
            </a:r>
          </a:p>
          <a:p>
            <a:r>
              <a:rPr lang="en-GB" dirty="0"/>
              <a:t>Details are auto populated from the referral data-saving time and </a:t>
            </a:r>
            <a:r>
              <a:rPr lang="en-GB" dirty="0" err="1"/>
              <a:t>ipad</a:t>
            </a:r>
            <a:r>
              <a:rPr lang="en-GB" dirty="0"/>
              <a:t> use enable ease of data collection</a:t>
            </a:r>
          </a:p>
          <a:p>
            <a:r>
              <a:rPr lang="en-GB" dirty="0"/>
              <a:t>The details of what happened added to build a picture of each individual journey</a:t>
            </a:r>
          </a:p>
          <a:p>
            <a:r>
              <a:rPr lang="en-GB" dirty="0"/>
              <a:t>With outcome details where specifics can be recorded so that each case can be understood in detail.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1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once data is collected we can then start to look at it’s analysis </a:t>
            </a:r>
          </a:p>
          <a:p>
            <a:r>
              <a:rPr lang="en-GB" dirty="0"/>
              <a:t>Power BI program allows the analysis of that data in multiple ways and support data gathering for each Trust / Health board but also for the region or nationally.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159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Building the national picture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233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514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Data builds into the national picture</a:t>
            </a:r>
          </a:p>
          <a:p>
            <a:r>
              <a:rPr lang="en-GB" dirty="0"/>
              <a:t>Data analysis begins to look at various measures that may be helpful in understanding local activity in the wider context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319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50888"/>
            <a:ext cx="6680200" cy="3757612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Data submitted, </a:t>
            </a:r>
            <a:r>
              <a:rPr lang="en-US" dirty="0" err="1"/>
              <a:t>analysed</a:t>
            </a:r>
            <a:r>
              <a:rPr lang="en-US" dirty="0"/>
              <a:t> and reviewed nationally using an appreciative enquiry method of review to understand themes and educational requirements or operational responses to emerging evidence.</a:t>
            </a:r>
          </a:p>
          <a:p>
            <a:pPr eaLnBrk="1" hangingPunct="1">
              <a:spcBef>
                <a:spcPct val="0"/>
              </a:spcBef>
            </a:pPr>
            <a:r>
              <a:rPr lang="en-US" dirty="0"/>
              <a:t>Teams will do their own review</a:t>
            </a:r>
          </a:p>
          <a:p>
            <a:pPr eaLnBrk="1" hangingPunct="1">
              <a:spcBef>
                <a:spcPct val="0"/>
              </a:spcBef>
            </a:pPr>
            <a:r>
              <a:rPr lang="en-US" dirty="0"/>
              <a:t>This will all inform embedded work of SNODs and SR work and you’ll see this reflected in the committee analysis of data and performance as well as service improvement  </a:t>
            </a:r>
          </a:p>
        </p:txBody>
      </p:sp>
      <p:sp>
        <p:nvSpPr>
          <p:cNvPr id="23555" name="Slide Number Placeholder 3"/>
          <p:cNvSpPr txBox="1">
            <a:spLocks noGrp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CEDD533C-2328-F841-873D-20CE3E681FB8}" type="slidenum">
              <a:rPr lang="en-US" sz="1200">
                <a:solidFill>
                  <a:srgbClr val="000000"/>
                </a:solidFill>
                <a:latin typeface="Calibri" charset="0"/>
              </a:rPr>
              <a:pPr algn="r" eaLnBrk="1" hangingPunct="1"/>
              <a:t>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894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data and performance analysis then informs collaborative work where regions may benchmark their performance against other regions. </a:t>
            </a:r>
          </a:p>
          <a:p>
            <a:r>
              <a:rPr lang="en-GB" dirty="0"/>
              <a:t>Are we getting it right? Reflections on how to move forward and respond to emerging patterns of activity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10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Grouping according to activity level enables benchmarking against similar performers </a:t>
            </a:r>
          </a:p>
          <a:p>
            <a:r>
              <a:rPr lang="en-GB" dirty="0"/>
              <a:t>Mutually supportive practice sharing opportunities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550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8020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91A46-D3E7-3D47-8993-0664C934EC6D}" type="slidenum">
              <a:rPr lang="en-GB" smtClean="0">
                <a:solidFill>
                  <a:srgbClr val="000000"/>
                </a:solidFill>
              </a:rPr>
              <a:pPr/>
              <a:t>13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86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Smaller numbers are still significant but need slightly different approach to their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5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Full and summary reports at each release</a:t>
            </a:r>
          </a:p>
          <a:p>
            <a:r>
              <a:rPr lang="en-GB" dirty="0"/>
              <a:t>Importance of marginal gains</a:t>
            </a:r>
          </a:p>
          <a:p>
            <a:r>
              <a:rPr lang="en-GB" dirty="0"/>
              <a:t>Digging deeper into the local data rigorous analysis finding solutions navigating openness and willingness to support donation </a:t>
            </a:r>
          </a:p>
          <a:p>
            <a:r>
              <a:rPr lang="en-GB" dirty="0"/>
              <a:t>Focus on paediatrics?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8AE172-F81C-8746-B1A4-46AB25A64E85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58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8181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6485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91618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51287-552B-E84F-81E8-CE38C0205EE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14CD6-8F09-8F49-A890-0ECAB9889C8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D7456-A7DF-324A-9975-90EA4FC17A8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F03B8-A408-4C4D-8102-20D0BE1CDA2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8AD23-51FA-054D-BD51-B21C8B6DE41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DF492-382F-C243-801A-00EAA7B73F5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EC09F-8AA1-8C4E-80FD-9714B98D4B6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06AF7-0C65-D743-AB76-92BE29DD8BC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F5607-EECB-C44F-A48C-039C497204A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0EF0E-28DA-914B-A4D9-6ECCB800525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2B1BB-8E21-AD4E-BB88-4FA2EB0CDD9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97E3814-D52E-AE47-B865-FA6B7827406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CEQ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049685" y="6188075"/>
            <a:ext cx="375284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6900" y="3426289"/>
            <a:ext cx="9610701" cy="840293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259" y="4385254"/>
            <a:ext cx="8534400" cy="690362"/>
          </a:xfrm>
        </p:spPr>
        <p:txBody>
          <a:bodyPr/>
          <a:lstStyle>
            <a:lvl1pPr marL="0" indent="0" algn="l">
              <a:buNone/>
              <a:defRPr sz="3500">
                <a:solidFill>
                  <a:srgbClr val="0091C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NHSBT Colour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784" y="214313"/>
            <a:ext cx="2302933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_0000_NHSBT_Ribbon_NHS_Blue_RGB_WhiteAbv_DRAF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4321176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5" name="Picture 7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t="9514" r="3648"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CEQ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085" y="6200776"/>
            <a:ext cx="36957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3357881"/>
            <a:ext cx="10363200" cy="1362075"/>
          </a:xfrm>
        </p:spPr>
        <p:txBody>
          <a:bodyPr/>
          <a:lstStyle>
            <a:lvl1pPr algn="l">
              <a:defRPr sz="5000" b="1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121580"/>
            <a:ext cx="10363200" cy="669607"/>
          </a:xfrm>
        </p:spPr>
        <p:txBody>
          <a:bodyPr/>
          <a:lstStyle>
            <a:lvl1pPr marL="0" indent="0" algn="l">
              <a:buNone/>
              <a:defRPr sz="35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6351" y="-9525"/>
            <a:ext cx="12213168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5" name="Picture 7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6351" y="3584575"/>
            <a:ext cx="12213168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066926"/>
            <a:ext cx="10363200" cy="1362075"/>
          </a:xfrm>
        </p:spPr>
        <p:txBody>
          <a:bodyPr/>
          <a:lstStyle>
            <a:lvl1pPr algn="l">
              <a:defRPr sz="5000" b="1" cap="none">
                <a:solidFill>
                  <a:srgbClr val="0072C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2837022"/>
            <a:ext cx="10363200" cy="669607"/>
          </a:xfrm>
        </p:spPr>
        <p:txBody>
          <a:bodyPr/>
          <a:lstStyle>
            <a:lvl1pPr marL="0" indent="0" algn="l">
              <a:buNone/>
              <a:defRPr sz="3500">
                <a:solidFill>
                  <a:srgbClr val="0072C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NHSBT Colour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784" y="214313"/>
            <a:ext cx="2302933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51287-552B-E84F-81E8-CE38C0205EE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14CD6-8F09-8F49-A890-0ECAB9889C8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D7456-A7DF-324A-9975-90EA4FC17A8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F03B8-A408-4C4D-8102-20D0BE1CDA2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8AD23-51FA-054D-BD51-B21C8B6DE41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DF492-382F-C243-801A-00EAA7B73F5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EC09F-8AA1-8C4E-80FD-9714B98D4B6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06AF7-0C65-D743-AB76-92BE29DD8BC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F5607-EECB-C44F-A48C-039C497204A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0EF0E-28DA-914B-A4D9-6ECCB800525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2B1BB-8E21-AD4E-BB88-4FA2EB0CDD9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97E3814-D52E-AE47-B865-FA6B7827406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3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3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CEQ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049686" y="6188075"/>
            <a:ext cx="375284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6900" y="3426291"/>
            <a:ext cx="9610701" cy="840293"/>
          </a:xfrm>
        </p:spPr>
        <p:txBody>
          <a:bodyPr/>
          <a:lstStyle>
            <a:lvl1pPr>
              <a:defRPr sz="4616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259" y="4385254"/>
            <a:ext cx="8534400" cy="690362"/>
          </a:xfrm>
        </p:spPr>
        <p:txBody>
          <a:bodyPr/>
          <a:lstStyle>
            <a:lvl1pPr marL="0" indent="0" algn="l">
              <a:buNone/>
              <a:defRPr sz="3231">
                <a:solidFill>
                  <a:srgbClr val="0091C9"/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NHSBT Colour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786" y="214313"/>
            <a:ext cx="2302933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_0000_NHSBT_Ribbon_NHS_Blue_RGB_WhiteAbv_DRAF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4321178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5" name="Picture 7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t="9514" r="3648"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3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CEQ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085" y="6200778"/>
            <a:ext cx="36957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3357882"/>
            <a:ext cx="10363200" cy="1362075"/>
          </a:xfrm>
        </p:spPr>
        <p:txBody>
          <a:bodyPr/>
          <a:lstStyle>
            <a:lvl1pPr algn="l">
              <a:defRPr sz="4616" b="1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121582"/>
            <a:ext cx="10363200" cy="669607"/>
          </a:xfrm>
        </p:spPr>
        <p:txBody>
          <a:bodyPr/>
          <a:lstStyle>
            <a:lvl1pPr marL="0" indent="0" algn="l">
              <a:buNone/>
              <a:defRPr sz="3231">
                <a:solidFill>
                  <a:schemeClr val="bg1"/>
                </a:solidFill>
              </a:defRPr>
            </a:lvl1pPr>
            <a:lvl2pPr marL="422041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6351" y="-9525"/>
            <a:ext cx="12213168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5" name="Picture 7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6351" y="3584575"/>
            <a:ext cx="12213168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3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066928"/>
            <a:ext cx="10363200" cy="1362075"/>
          </a:xfrm>
        </p:spPr>
        <p:txBody>
          <a:bodyPr/>
          <a:lstStyle>
            <a:lvl1pPr algn="l">
              <a:defRPr sz="4616" b="1" cap="none">
                <a:solidFill>
                  <a:srgbClr val="0072C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2837024"/>
            <a:ext cx="10363200" cy="669607"/>
          </a:xfrm>
        </p:spPr>
        <p:txBody>
          <a:bodyPr/>
          <a:lstStyle>
            <a:lvl1pPr marL="0" indent="0" algn="l">
              <a:buNone/>
              <a:defRPr sz="3231">
                <a:solidFill>
                  <a:srgbClr val="0072C6"/>
                </a:solidFill>
              </a:defRPr>
            </a:lvl1pPr>
            <a:lvl2pPr marL="422041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F7F167-963C-284B-8F64-7670215DF3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59" y="133878"/>
            <a:ext cx="1859180" cy="38863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3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7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88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0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7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5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68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21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33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984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383088"/>
          </a:xfrm>
          <a:prstGeom prst="rect">
            <a:avLst/>
          </a:prstGeom>
          <a:solidFill>
            <a:srgbClr val="F8F8F8"/>
          </a:solidFill>
          <a:ln w="28575">
            <a:solidFill>
              <a:schemeClr val="accent2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29702" name="Picture 8" descr="Organ Donation and Transplantation_RE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01" y="6378576"/>
            <a:ext cx="292523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1" descr="Organ Donation and Transplantation_RE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1" y="6340476"/>
            <a:ext cx="292523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239184" y="6378575"/>
            <a:ext cx="26597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GB" sz="1800" dirty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CLOD &amp; Chair Induction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306CAB-AAB5-C341-86DA-5E8AD6640BE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3491" y="160338"/>
            <a:ext cx="1607643" cy="336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ransition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defTabSz="914400"/>
            <a:endParaRPr lang="en-GB">
              <a:solidFill>
                <a:srgbClr val="000000"/>
              </a:solidFill>
              <a:cs typeface="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/>
            <a:endParaRPr lang="en-GB">
              <a:solidFill>
                <a:srgbClr val="000000"/>
              </a:solidFill>
              <a:cs typeface="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/>
            <a:fld id="{54E30691-EE06-A348-A87B-ADCDCF6EDDDC}" type="slidenum">
              <a:rPr lang="en-GB" smtClean="0">
                <a:solidFill>
                  <a:srgbClr val="000000"/>
                </a:solidFill>
                <a:cs typeface=""/>
              </a:rPr>
              <a:pPr defTabSz="914400"/>
              <a:t>‹#›</a:t>
            </a:fld>
            <a:endParaRPr lang="en-GB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5377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749301"/>
            <a:ext cx="9304867" cy="1031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614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52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HS Blood Transplan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233" y="304800"/>
            <a:ext cx="3412067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6096000"/>
            <a:ext cx="12192000" cy="762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 defTabSz="914400" eaLnBrk="0" hangingPunct="0"/>
            <a:endParaRPr lang="en-US" altLang="en-US" sz="2400">
              <a:solidFill>
                <a:srgbClr val="000000"/>
              </a:solidFill>
              <a:ea typeface=""/>
              <a:cs typeface=""/>
            </a:endParaRP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07951" y="6299200"/>
            <a:ext cx="7937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defTabSz="914400" eaLnBrk="0" hangingPunct="0">
              <a:spcBef>
                <a:spcPct val="50000"/>
              </a:spcBef>
              <a:defRPr/>
            </a:pPr>
            <a:r>
              <a:rPr lang="en-GB" sz="1600" b="1">
                <a:solidFill>
                  <a:srgbClr val="FFFFFF"/>
                </a:solidFill>
                <a:latin typeface="Arial" charset="0"/>
                <a:ea typeface=""/>
                <a:cs typeface=""/>
              </a:rPr>
              <a:t>Regional Collaborative</a:t>
            </a:r>
          </a:p>
        </p:txBody>
      </p:sp>
    </p:spTree>
    <p:extLst>
      <p:ext uri="{BB962C8B-B14F-4D97-AF65-F5344CB8AC3E}">
        <p14:creationId xmlns:p14="http://schemas.microsoft.com/office/powerpoint/2010/main" val="144223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defTabSz="914400"/>
            <a:endParaRPr lang="en-GB">
              <a:solidFill>
                <a:srgbClr val="000000"/>
              </a:solidFill>
              <a:cs typeface="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/>
            <a:endParaRPr lang="en-GB">
              <a:solidFill>
                <a:srgbClr val="000000"/>
              </a:solidFill>
              <a:cs typeface="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/>
            <a:fld id="{54E30691-EE06-A348-A87B-ADCDCF6EDDDC}" type="slidenum">
              <a:rPr lang="en-GB" smtClean="0">
                <a:solidFill>
                  <a:srgbClr val="000000"/>
                </a:solidFill>
                <a:cs typeface=""/>
              </a:rPr>
              <a:pPr defTabSz="914400"/>
              <a:t>‹#›</a:t>
            </a:fld>
            <a:endParaRPr lang="en-GB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428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749303"/>
            <a:ext cx="9304867" cy="1031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08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</p:sldLayoutIdLst>
  <p:transition>
    <p:fade/>
  </p:transition>
  <p:txStyles>
    <p:titleStyle>
      <a:lvl1pPr algn="l" defTabSz="422041" rtl="0" eaLnBrk="0" fontAlgn="base" hangingPunct="0">
        <a:spcBef>
          <a:spcPct val="0"/>
        </a:spcBef>
        <a:spcAft>
          <a:spcPct val="0"/>
        </a:spcAft>
        <a:defRPr sz="3508" b="1" kern="1200">
          <a:solidFill>
            <a:srgbClr val="0072C6"/>
          </a:solidFill>
          <a:latin typeface="Arial" pitchFamily="34" charset="0"/>
          <a:ea typeface="+mj-ea"/>
          <a:cs typeface="+mj-cs"/>
        </a:defRPr>
      </a:lvl1pPr>
      <a:lvl2pPr algn="l" defTabSz="422041" rtl="0" eaLnBrk="0" fontAlgn="base" hangingPunct="0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2pPr>
      <a:lvl3pPr algn="l" defTabSz="422041" rtl="0" eaLnBrk="0" fontAlgn="base" hangingPunct="0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3pPr>
      <a:lvl4pPr algn="l" defTabSz="422041" rtl="0" eaLnBrk="0" fontAlgn="base" hangingPunct="0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4pPr>
      <a:lvl5pPr algn="l" defTabSz="422041" rtl="0" eaLnBrk="0" fontAlgn="base" hangingPunct="0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5pPr>
      <a:lvl6pPr marL="422041" algn="l" defTabSz="422041" rtl="0" fontAlgn="base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6pPr>
      <a:lvl7pPr marL="844083" algn="l" defTabSz="422041" rtl="0" fontAlgn="base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7pPr>
      <a:lvl8pPr marL="1266124" algn="l" defTabSz="422041" rtl="0" fontAlgn="base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8pPr>
      <a:lvl9pPr marL="1688165" algn="l" defTabSz="422041" rtl="0" fontAlgn="base">
        <a:spcBef>
          <a:spcPct val="0"/>
        </a:spcBef>
        <a:spcAft>
          <a:spcPct val="0"/>
        </a:spcAft>
        <a:defRPr sz="3508" b="1">
          <a:solidFill>
            <a:srgbClr val="0072C6"/>
          </a:solidFill>
          <a:latin typeface="Arial" pitchFamily="34" charset="0"/>
        </a:defRPr>
      </a:lvl9pPr>
    </p:titleStyle>
    <p:bodyStyle>
      <a:lvl1pPr marL="164127" indent="-164127" algn="l" defTabSz="422041" rtl="0" eaLnBrk="0" fontAlgn="base" hangingPunct="0">
        <a:spcBef>
          <a:spcPts val="738"/>
        </a:spcBef>
        <a:spcAft>
          <a:spcPts val="738"/>
        </a:spcAft>
        <a:buClr>
          <a:srgbClr val="0072C6"/>
        </a:buClr>
        <a:buFont typeface="Arial" charset="0"/>
        <a:buChar char="•"/>
        <a:defRPr sz="2031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13249" indent="-249122" algn="l" defTabSz="422041" rtl="0" eaLnBrk="0" fontAlgn="base" hangingPunct="0">
        <a:spcBef>
          <a:spcPts val="369"/>
        </a:spcBef>
        <a:spcAft>
          <a:spcPct val="0"/>
        </a:spcAft>
        <a:buFont typeface="Arial" charset="0"/>
        <a:buChar char="–"/>
        <a:defRPr sz="2031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577376" indent="-164127" algn="l" defTabSz="422041" rtl="0" eaLnBrk="0" fontAlgn="base" hangingPunct="0">
        <a:spcBef>
          <a:spcPts val="369"/>
        </a:spcBef>
        <a:spcAft>
          <a:spcPct val="0"/>
        </a:spcAft>
        <a:buFont typeface="Lucida Grande" charset="0"/>
        <a:buChar char="–"/>
        <a:defRPr sz="2031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826498" indent="-249122" algn="l" defTabSz="422041" rtl="0" eaLnBrk="0" fontAlgn="base" hangingPunct="0">
        <a:spcBef>
          <a:spcPts val="369"/>
        </a:spcBef>
        <a:spcAft>
          <a:spcPct val="0"/>
        </a:spcAft>
        <a:buFont typeface="Lucida Grande" charset="0"/>
        <a:buChar char="–"/>
        <a:defRPr sz="2031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1075619" indent="-249122" algn="l" defTabSz="422041" rtl="0" eaLnBrk="0" fontAlgn="base" hangingPunct="0">
        <a:spcBef>
          <a:spcPts val="369"/>
        </a:spcBef>
        <a:spcAft>
          <a:spcPct val="0"/>
        </a:spcAft>
        <a:buFont typeface="Lucida Grande" charset="0"/>
        <a:buChar char="–"/>
        <a:defRPr sz="2031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321227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ort ribbon 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326"/>
            <a:ext cx="121920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4" name="Picture 6" descr="OD_yes_RGB_Lal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484" y="6221414"/>
            <a:ext cx="2292349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D859F5-2C4D-D04E-A79C-EA8ADB4D532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6720" y="133877"/>
            <a:ext cx="2837520" cy="59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3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charset="0"/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>
            <p:ph type="title"/>
          </p:nvPr>
        </p:nvSpPr>
        <p:spPr>
          <a:xfrm>
            <a:off x="3052876" y="2501283"/>
            <a:ext cx="7172325" cy="936625"/>
          </a:xfrm>
        </p:spPr>
        <p:txBody>
          <a:bodyPr/>
          <a:lstStyle/>
          <a:p>
            <a:pPr eaLnBrk="1" hangingPunct="1"/>
            <a:r>
              <a:rPr lang="en-GB" sz="3600" dirty="0"/>
              <a:t>The Potential Donor Audit</a:t>
            </a:r>
            <a:br>
              <a:rPr lang="en-GB" sz="3600" dirty="0"/>
            </a:br>
            <a:br>
              <a:rPr lang="en-GB" sz="3600" dirty="0"/>
            </a:br>
            <a:r>
              <a:rPr lang="en-GB" sz="3600" b="0" dirty="0"/>
              <a:t>Jill Featherstone</a:t>
            </a:r>
            <a:br>
              <a:rPr lang="en-GB" sz="3600" b="0" dirty="0"/>
            </a:br>
            <a:r>
              <a:rPr lang="en-GB" sz="1600" b="0" dirty="0"/>
              <a:t>National Professional Development Specialist –Medical Education </a:t>
            </a:r>
            <a:endParaRPr lang="en-GB" alt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389582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333829" y="-67456"/>
            <a:ext cx="10972800" cy="1143000"/>
          </a:xfrm>
        </p:spPr>
        <p:txBody>
          <a:bodyPr/>
          <a:lstStyle/>
          <a:p>
            <a:r>
              <a:rPr lang="en-GB" dirty="0">
                <a:solidFill>
                  <a:srgbClr val="E0119D"/>
                </a:solidFill>
                <a:latin typeface="Arial" charset="0"/>
                <a:ea typeface="ＭＳ Ｐゴシック" charset="0"/>
              </a:rPr>
              <a:t>Potential Donor Audit - PDA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9086" y="818852"/>
            <a:ext cx="8229600" cy="5306177"/>
          </a:xfrm>
          <a:ln>
            <a:solidFill>
              <a:srgbClr val="6E2C6B"/>
            </a:solidFill>
          </a:ln>
        </p:spPr>
        <p:txBody>
          <a:bodyPr/>
          <a:lstStyle/>
          <a:p>
            <a:pPr marL="0" indent="0" eaLnBrk="1" hangingPunct="1">
              <a:buNone/>
            </a:pPr>
            <a:r>
              <a:rPr lang="en-GB" sz="2200" b="1" dirty="0">
                <a:solidFill>
                  <a:srgbClr val="6E2C6B"/>
                </a:solidFill>
                <a:latin typeface="Arial" charset="0"/>
                <a:ea typeface="ＭＳ Ｐゴシック" charset="0"/>
              </a:rPr>
              <a:t>Origins 2003</a:t>
            </a:r>
          </a:p>
          <a:p>
            <a:pPr marL="365125" indent="-365125" eaLnBrk="1" hangingPunct="1">
              <a:spcBef>
                <a:spcPct val="0"/>
              </a:spcBef>
            </a:pPr>
            <a:r>
              <a:rPr lang="en-GB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part of series of measures to improve organ donation</a:t>
            </a:r>
          </a:p>
          <a:p>
            <a:pPr marL="363538" indent="-363538" eaLnBrk="1" hangingPunct="1"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principal was to determine potential number of solid organ donors</a:t>
            </a:r>
          </a:p>
          <a:p>
            <a:pPr marL="363538" indent="-363538" eaLnBrk="1" hangingPunct="1">
              <a:spcBef>
                <a:spcPct val="0"/>
              </a:spcBef>
            </a:pPr>
            <a:endParaRPr lang="en-US" sz="2000" b="1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sz="2000" b="1" dirty="0">
                <a:solidFill>
                  <a:srgbClr val="6E2C6B"/>
                </a:solidFill>
                <a:latin typeface="Arial" charset="0"/>
                <a:ea typeface="ＭＳ Ｐゴシック" charset="0"/>
              </a:rPr>
              <a:t>Updated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000" b="1" dirty="0">
                <a:solidFill>
                  <a:srgbClr val="6E2C6B"/>
                </a:solidFill>
                <a:latin typeface="Arial" charset="0"/>
                <a:ea typeface="ＭＳ Ｐゴシック" charset="0"/>
              </a:rPr>
              <a:t>2009</a:t>
            </a:r>
          </a:p>
          <a:p>
            <a:pPr marL="365125" indent="-365125" eaLnBrk="1" hangingPunct="1">
              <a:spcBef>
                <a:spcPct val="0"/>
              </a:spcBef>
              <a:buSzPct val="85000"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definitions &amp; data collection revised</a:t>
            </a:r>
          </a:p>
          <a:p>
            <a:pPr marL="365125" indent="-365125" eaLnBrk="1" hangingPunct="1">
              <a:spcBef>
                <a:spcPct val="0"/>
              </a:spcBef>
              <a:buSzPct val="85000"/>
            </a:pPr>
            <a:r>
              <a:rPr lang="en-GB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more reasons why patients did not become donors collected</a:t>
            </a:r>
          </a:p>
          <a:p>
            <a:pPr marL="365125" indent="-365125" eaLnBrk="1" hangingPunct="1">
              <a:spcBef>
                <a:spcPct val="0"/>
              </a:spcBef>
              <a:buSzPct val="85000"/>
            </a:pPr>
            <a:r>
              <a:rPr lang="en-GB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ED added</a:t>
            </a:r>
            <a:endParaRPr lang="en-US" sz="20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6E2C6B"/>
                </a:solidFill>
                <a:latin typeface="Arial" charset="0"/>
                <a:ea typeface="ＭＳ Ｐゴシック" charset="0"/>
              </a:rPr>
              <a:t>Adjusted 2013</a:t>
            </a:r>
          </a:p>
          <a:p>
            <a:pPr marL="365125" indent="-365125" eaLnBrk="1" hangingPunct="1"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upper age limit increased from 75 to 80 years </a:t>
            </a:r>
          </a:p>
          <a:p>
            <a:pPr marL="365125" indent="-365125" eaLnBrk="1" hangingPunct="1"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cardiothoracic ICUs audited</a:t>
            </a:r>
          </a:p>
          <a:p>
            <a:pPr marL="365125" indent="-365125" eaLnBrk="1" hangingPunct="1"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changes made to certain definitions, terminology and questions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en-US" sz="20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sz="2000" b="1" dirty="0">
                <a:solidFill>
                  <a:srgbClr val="6E2C6B"/>
                </a:solidFill>
                <a:latin typeface="Arial" charset="0"/>
                <a:ea typeface="ＭＳ Ｐゴシック" charset="0"/>
              </a:rPr>
              <a:t>Legislation changes from 2015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en-US" sz="2000" dirty="0">
              <a:latin typeface="Arial" charset="0"/>
              <a:ea typeface="ＭＳ Ｐゴシック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sz="2000" b="1" dirty="0">
                <a:solidFill>
                  <a:srgbClr val="6E2C6B"/>
                </a:solidFill>
                <a:latin typeface="Arial" charset="0"/>
                <a:ea typeface="ＭＳ Ｐゴシック" charset="0"/>
              </a:rPr>
              <a:t>Integrated with Donor Path  program 2020</a:t>
            </a:r>
            <a:endParaRPr lang="en-US" sz="20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marL="365125" indent="-365125"/>
            <a:endParaRPr lang="en-GB" dirty="0">
              <a:latin typeface="Arial" charset="0"/>
              <a:ea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71CB0E-67C4-F24B-A895-B02B3E19FBA5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+mn-cs"/>
              </a:rPr>
              <a:t>Chair Induction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5EA39BF7-EBE6-45E4-94FD-856B69C8D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57" y="88820"/>
            <a:ext cx="5000171" cy="3750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15BB50-6894-7B4E-8C7D-D9138EE93B0E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Arial"/>
              </a:rPr>
              <a:t>Chair Induction			Each case can take a SNOD 30 mins to 1.5 hours</a:t>
            </a: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7C93B4C-3FB4-42AE-B17F-B35C50029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029" y="470352"/>
            <a:ext cx="5000170" cy="3750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C82D504-5F1C-4EE8-906B-CA10E1ED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322" y="940622"/>
            <a:ext cx="5124203" cy="3843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98345FC-BD03-4515-9B53-216B729743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199" y="1763146"/>
            <a:ext cx="5044922" cy="3783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8568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15BB50-6894-7B4E-8C7D-D9138EE93B0E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Arial"/>
              </a:rPr>
              <a:t>Chair Induction			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91131C6-9DCF-497A-9A61-166AE5BBA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28" y="97972"/>
            <a:ext cx="4574722" cy="3431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F8FC3-63C5-4F85-991C-61325626CC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5769428" y="2506435"/>
            <a:ext cx="4574721" cy="3431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77415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45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11"/>
          <a:stretch/>
        </p:blipFill>
        <p:spPr>
          <a:xfrm>
            <a:off x="1524000" y="0"/>
            <a:ext cx="4813716" cy="6858000"/>
          </a:xfrm>
          <a:prstGeom prst="rect">
            <a:avLst/>
          </a:prstGeom>
        </p:spPr>
      </p:pic>
      <p:pic>
        <p:nvPicPr>
          <p:cNvPr id="4" name="Picture 3" descr="IMG_024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029" y="25836"/>
            <a:ext cx="4502671" cy="60035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15BB50-6894-7B4E-8C7D-D9138EE93B0E}"/>
              </a:ext>
            </a:extLst>
          </p:cNvPr>
          <p:cNvSpPr/>
          <p:nvPr/>
        </p:nvSpPr>
        <p:spPr bwMode="auto">
          <a:xfrm>
            <a:off x="152400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Arial"/>
              </a:rPr>
              <a:t>Chair Induction			each case can take a SNOD 30 mins to 1.5 hours</a:t>
            </a:r>
          </a:p>
        </p:txBody>
      </p:sp>
    </p:spTree>
    <p:extLst>
      <p:ext uri="{BB962C8B-B14F-4D97-AF65-F5344CB8AC3E}">
        <p14:creationId xmlns:p14="http://schemas.microsoft.com/office/powerpoint/2010/main" val="111980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 txBox="1">
            <a:spLocks/>
          </p:cNvSpPr>
          <p:nvPr/>
        </p:nvSpPr>
        <p:spPr bwMode="auto">
          <a:xfrm>
            <a:off x="0" y="6245226"/>
            <a:ext cx="12192000" cy="612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1880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GB" sz="1800">
                <a:solidFill>
                  <a:srgbClr val="FFFFFF"/>
                </a:solidFill>
                <a:cs typeface="Arial" charset="0"/>
              </a:rPr>
              <a:t>Clinical Lead Induction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9300281" y="1374895"/>
            <a:ext cx="10064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89663" y="4134342"/>
            <a:ext cx="1227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803500" y="2298225"/>
            <a:ext cx="0" cy="177447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337889" y="106593"/>
            <a:ext cx="5059545" cy="931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/>
            <a:r>
              <a:rPr lang="en-GB" sz="3200" kern="0" dirty="0">
                <a:solidFill>
                  <a:srgbClr val="E0119D"/>
                </a:solidFill>
                <a:cs typeface="Arial" charset="0"/>
              </a:rPr>
              <a:t>Potential Donor Audit (PDA)</a:t>
            </a:r>
          </a:p>
        </p:txBody>
      </p:sp>
      <p:sp>
        <p:nvSpPr>
          <p:cNvPr id="4" name="Rectangle 3"/>
          <p:cNvSpPr/>
          <p:nvPr/>
        </p:nvSpPr>
        <p:spPr>
          <a:xfrm>
            <a:off x="2878667" y="931242"/>
            <a:ext cx="33096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43905" y="1374895"/>
            <a:ext cx="2644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93249" y="3336667"/>
            <a:ext cx="2055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/>
              <a:t> 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9FAA03-2E4F-46BC-A5FA-215C0819DCC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48E4DC8-2C7E-984F-AAE0-50467245B2DB}"/>
              </a:ext>
            </a:extLst>
          </p:cNvPr>
          <p:cNvSpPr/>
          <p:nvPr/>
        </p:nvSpPr>
        <p:spPr bwMode="auto">
          <a:xfrm>
            <a:off x="0" y="6249143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Arial"/>
              </a:rPr>
              <a:t>Chair Induction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9300281" y="617685"/>
            <a:ext cx="10064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a typeface="Arial" charset="0"/>
                <a:cs typeface="Arial" charset="0"/>
              </a:rPr>
              <a:t>40,334 audited deaths</a:t>
            </a:r>
          </a:p>
        </p:txBody>
      </p:sp>
      <p:sp>
        <p:nvSpPr>
          <p:cNvPr id="8" name="Rectangle 7"/>
          <p:cNvSpPr/>
          <p:nvPr/>
        </p:nvSpPr>
        <p:spPr>
          <a:xfrm>
            <a:off x="9189663" y="4134343"/>
            <a:ext cx="1227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a typeface="Arial" charset="0"/>
                <a:cs typeface="Arial" charset="0"/>
              </a:rPr>
              <a:t>1,177 deceased organ donors</a:t>
            </a:r>
          </a:p>
        </p:txBody>
      </p:sp>
      <p:cxnSp>
        <p:nvCxnSpPr>
          <p:cNvPr id="10" name="Straight Arrow Connector 9"/>
          <p:cNvCxnSpPr>
            <a:cxnSpLocks/>
            <a:stCxn id="7" idx="2"/>
          </p:cNvCxnSpPr>
          <p:nvPr/>
        </p:nvCxnSpPr>
        <p:spPr>
          <a:xfrm>
            <a:off x="9803501" y="1541015"/>
            <a:ext cx="0" cy="253168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535506" y="5618738"/>
            <a:ext cx="4881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dirty="0">
                <a:solidFill>
                  <a:srgbClr val="000000"/>
                </a:solidFill>
                <a:ea typeface="Arial" charset="0"/>
                <a:cs typeface="Arial" charset="0"/>
              </a:rPr>
              <a:t>All deaths in a UK hospital intensive care or emergency departments aged ≤ 80 years old. </a:t>
            </a:r>
            <a:endParaRPr lang="en-GB" sz="18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846923" y="-205955"/>
            <a:ext cx="5363878" cy="93124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/>
            <a:r>
              <a:rPr lang="en-GB" sz="3200" kern="0" dirty="0">
                <a:solidFill>
                  <a:srgbClr val="E0119D"/>
                </a:solidFill>
                <a:cs typeface="Arial" charset="0"/>
              </a:rPr>
              <a:t>National Data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72050" y="6288709"/>
            <a:ext cx="7129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solidFill>
                  <a:srgbClr val="FFFFFF"/>
                </a:solidFill>
                <a:ea typeface="Arial" charset="0"/>
                <a:cs typeface="Arial" charset="0"/>
              </a:rPr>
              <a:t>There may be additional extra deceased organ donors that were &gt; 80 years old, or donation from outside ED &amp; ICU, so were not captured in the PDA.</a:t>
            </a:r>
            <a:endParaRPr lang="en-GB" sz="1400" dirty="0"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B9FC25-EAC7-CF49-93F2-8D8FA3D97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621" y="613730"/>
            <a:ext cx="3292929" cy="48629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87E41E-21B6-4C80-A1AA-9EA2564A09DA}"/>
              </a:ext>
            </a:extLst>
          </p:cNvPr>
          <p:cNvPicPr/>
          <p:nvPr/>
        </p:nvPicPr>
        <p:blipFill rotWithShape="1">
          <a:blip r:embed="rId4"/>
          <a:srcRect l="45877" t="21939" r="20325" b="5395"/>
          <a:stretch/>
        </p:blipFill>
        <p:spPr bwMode="auto">
          <a:xfrm rot="20509424">
            <a:off x="1358689" y="430109"/>
            <a:ext cx="3420924" cy="5230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79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00281" y="1374895"/>
            <a:ext cx="10064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89663" y="4134342"/>
            <a:ext cx="1227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78667" y="931242"/>
            <a:ext cx="33096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43905" y="1374895"/>
            <a:ext cx="2644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93249" y="3336667"/>
            <a:ext cx="2055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/>
              <a:t>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DCF6BF-40B1-724B-8036-F2EB7BE50FC4}"/>
              </a:ext>
            </a:extLst>
          </p:cNvPr>
          <p:cNvSpPr txBox="1"/>
          <p:nvPr/>
        </p:nvSpPr>
        <p:spPr>
          <a:xfrm>
            <a:off x="2116667" y="223920"/>
            <a:ext cx="6993466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E0119D"/>
                </a:solidFill>
              </a:rPr>
              <a:t>Key national data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CF0408-6499-45CC-8736-E0DE0B678346}"/>
              </a:ext>
            </a:extLst>
          </p:cNvPr>
          <p:cNvPicPr/>
          <p:nvPr/>
        </p:nvPicPr>
        <p:blipFill rotWithShape="1">
          <a:blip r:embed="rId3"/>
          <a:srcRect l="37628" t="27207" r="7960" b="26343"/>
          <a:stretch/>
        </p:blipFill>
        <p:spPr bwMode="auto">
          <a:xfrm>
            <a:off x="1583871" y="931242"/>
            <a:ext cx="8931729" cy="5526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0946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ChangeArrowheads="1"/>
          </p:cNvSpPr>
          <p:nvPr/>
        </p:nvSpPr>
        <p:spPr bwMode="auto">
          <a:xfrm>
            <a:off x="2008821" y="215040"/>
            <a:ext cx="482155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l" defTabSz="762000" eaLnBrk="0" hangingPunct="0"/>
            <a:r>
              <a:rPr lang="en-GB" sz="3200" b="1" dirty="0">
                <a:solidFill>
                  <a:srgbClr val="E0119D"/>
                </a:solidFill>
                <a:latin typeface="Calibri" charset="0"/>
                <a:ea typeface="Arial" charset="0"/>
                <a:cs typeface="Arial" charset="0"/>
              </a:rPr>
              <a:t>NHSBT Regional Team Data </a:t>
            </a:r>
          </a:p>
        </p:txBody>
      </p:sp>
      <p:sp>
        <p:nvSpPr>
          <p:cNvPr id="22530" name="Freeform 5"/>
          <p:cNvSpPr>
            <a:spLocks/>
          </p:cNvSpPr>
          <p:nvPr/>
        </p:nvSpPr>
        <p:spPr bwMode="auto">
          <a:xfrm>
            <a:off x="4452956" y="3526620"/>
            <a:ext cx="981075" cy="796925"/>
          </a:xfrm>
          <a:custGeom>
            <a:avLst/>
            <a:gdLst>
              <a:gd name="T0" fmla="*/ 2147483647 w 948"/>
              <a:gd name="T1" fmla="*/ 2147483647 h 770"/>
              <a:gd name="T2" fmla="*/ 2147483647 w 948"/>
              <a:gd name="T3" fmla="*/ 2147483647 h 770"/>
              <a:gd name="T4" fmla="*/ 2147483647 w 948"/>
              <a:gd name="T5" fmla="*/ 2147483647 h 770"/>
              <a:gd name="T6" fmla="*/ 2147483647 w 948"/>
              <a:gd name="T7" fmla="*/ 2147483647 h 770"/>
              <a:gd name="T8" fmla="*/ 2147483647 w 948"/>
              <a:gd name="T9" fmla="*/ 2147483647 h 770"/>
              <a:gd name="T10" fmla="*/ 2147483647 w 948"/>
              <a:gd name="T11" fmla="*/ 2147483647 h 770"/>
              <a:gd name="T12" fmla="*/ 2147483647 w 948"/>
              <a:gd name="T13" fmla="*/ 2147483647 h 770"/>
              <a:gd name="T14" fmla="*/ 2147483647 w 948"/>
              <a:gd name="T15" fmla="*/ 2147483647 h 770"/>
              <a:gd name="T16" fmla="*/ 2147483647 w 948"/>
              <a:gd name="T17" fmla="*/ 2147483647 h 770"/>
              <a:gd name="T18" fmla="*/ 2147483647 w 948"/>
              <a:gd name="T19" fmla="*/ 2147483647 h 770"/>
              <a:gd name="T20" fmla="*/ 2147483647 w 948"/>
              <a:gd name="T21" fmla="*/ 2147483647 h 770"/>
              <a:gd name="T22" fmla="*/ 2147483647 w 948"/>
              <a:gd name="T23" fmla="*/ 2147483647 h 770"/>
              <a:gd name="T24" fmla="*/ 2147483647 w 948"/>
              <a:gd name="T25" fmla="*/ 2147483647 h 770"/>
              <a:gd name="T26" fmla="*/ 2147483647 w 948"/>
              <a:gd name="T27" fmla="*/ 2147483647 h 770"/>
              <a:gd name="T28" fmla="*/ 2147483647 w 948"/>
              <a:gd name="T29" fmla="*/ 2147483647 h 770"/>
              <a:gd name="T30" fmla="*/ 2147483647 w 948"/>
              <a:gd name="T31" fmla="*/ 2147483647 h 770"/>
              <a:gd name="T32" fmla="*/ 2147483647 w 948"/>
              <a:gd name="T33" fmla="*/ 2147483647 h 770"/>
              <a:gd name="T34" fmla="*/ 2147483647 w 948"/>
              <a:gd name="T35" fmla="*/ 2147483647 h 770"/>
              <a:gd name="T36" fmla="*/ 2147483647 w 948"/>
              <a:gd name="T37" fmla="*/ 2147483647 h 770"/>
              <a:gd name="T38" fmla="*/ 2147483647 w 948"/>
              <a:gd name="T39" fmla="*/ 2147483647 h 770"/>
              <a:gd name="T40" fmla="*/ 2147483647 w 948"/>
              <a:gd name="T41" fmla="*/ 2147483647 h 770"/>
              <a:gd name="T42" fmla="*/ 2147483647 w 948"/>
              <a:gd name="T43" fmla="*/ 2147483647 h 770"/>
              <a:gd name="T44" fmla="*/ 2147483647 w 948"/>
              <a:gd name="T45" fmla="*/ 2147483647 h 770"/>
              <a:gd name="T46" fmla="*/ 2147483647 w 948"/>
              <a:gd name="T47" fmla="*/ 2147483647 h 770"/>
              <a:gd name="T48" fmla="*/ 2147483647 w 948"/>
              <a:gd name="T49" fmla="*/ 2147483647 h 770"/>
              <a:gd name="T50" fmla="*/ 2147483647 w 948"/>
              <a:gd name="T51" fmla="*/ 2147483647 h 770"/>
              <a:gd name="T52" fmla="*/ 2147483647 w 948"/>
              <a:gd name="T53" fmla="*/ 2147483647 h 770"/>
              <a:gd name="T54" fmla="*/ 2147483647 w 948"/>
              <a:gd name="T55" fmla="*/ 2147483647 h 770"/>
              <a:gd name="T56" fmla="*/ 2147483647 w 948"/>
              <a:gd name="T57" fmla="*/ 2147483647 h 770"/>
              <a:gd name="T58" fmla="*/ 2147483647 w 948"/>
              <a:gd name="T59" fmla="*/ 2147483647 h 770"/>
              <a:gd name="T60" fmla="*/ 2147483647 w 948"/>
              <a:gd name="T61" fmla="*/ 2147483647 h 770"/>
              <a:gd name="T62" fmla="*/ 2147483647 w 948"/>
              <a:gd name="T63" fmla="*/ 2147483647 h 770"/>
              <a:gd name="T64" fmla="*/ 2147483647 w 948"/>
              <a:gd name="T65" fmla="*/ 2147483647 h 770"/>
              <a:gd name="T66" fmla="*/ 2147483647 w 948"/>
              <a:gd name="T67" fmla="*/ 2147483647 h 770"/>
              <a:gd name="T68" fmla="*/ 2147483647 w 948"/>
              <a:gd name="T69" fmla="*/ 2147483647 h 770"/>
              <a:gd name="T70" fmla="*/ 2147483647 w 948"/>
              <a:gd name="T71" fmla="*/ 2147483647 h 770"/>
              <a:gd name="T72" fmla="*/ 2147483647 w 948"/>
              <a:gd name="T73" fmla="*/ 2147483647 h 770"/>
              <a:gd name="T74" fmla="*/ 2147483647 w 948"/>
              <a:gd name="T75" fmla="*/ 2147483647 h 770"/>
              <a:gd name="T76" fmla="*/ 2147483647 w 948"/>
              <a:gd name="T77" fmla="*/ 2147483647 h 770"/>
              <a:gd name="T78" fmla="*/ 2147483647 w 948"/>
              <a:gd name="T79" fmla="*/ 2147483647 h 770"/>
              <a:gd name="T80" fmla="*/ 2147483647 w 948"/>
              <a:gd name="T81" fmla="*/ 2147483647 h 770"/>
              <a:gd name="T82" fmla="*/ 2147483647 w 948"/>
              <a:gd name="T83" fmla="*/ 2147483647 h 770"/>
              <a:gd name="T84" fmla="*/ 2147483647 w 948"/>
              <a:gd name="T85" fmla="*/ 2147483647 h 770"/>
              <a:gd name="T86" fmla="*/ 2147483647 w 948"/>
              <a:gd name="T87" fmla="*/ 2147483647 h 770"/>
              <a:gd name="T88" fmla="*/ 2147483647 w 948"/>
              <a:gd name="T89" fmla="*/ 2147483647 h 770"/>
              <a:gd name="T90" fmla="*/ 2147483647 w 948"/>
              <a:gd name="T91" fmla="*/ 2147483647 h 770"/>
              <a:gd name="T92" fmla="*/ 2147483647 w 948"/>
              <a:gd name="T93" fmla="*/ 2147483647 h 770"/>
              <a:gd name="T94" fmla="*/ 2147483647 w 948"/>
              <a:gd name="T95" fmla="*/ 2147483647 h 770"/>
              <a:gd name="T96" fmla="*/ 2147483647 w 948"/>
              <a:gd name="T97" fmla="*/ 2147483647 h 770"/>
              <a:gd name="T98" fmla="*/ 2147483647 w 948"/>
              <a:gd name="T99" fmla="*/ 2147483647 h 77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48"/>
              <a:gd name="T151" fmla="*/ 0 h 770"/>
              <a:gd name="T152" fmla="*/ 948 w 948"/>
              <a:gd name="T153" fmla="*/ 770 h 770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48" h="770">
                <a:moveTo>
                  <a:pt x="897" y="770"/>
                </a:moveTo>
                <a:cubicBezTo>
                  <a:pt x="899" y="760"/>
                  <a:pt x="898" y="756"/>
                  <a:pt x="907" y="750"/>
                </a:cubicBezTo>
                <a:cubicBezTo>
                  <a:pt x="919" y="715"/>
                  <a:pt x="906" y="681"/>
                  <a:pt x="927" y="650"/>
                </a:cubicBezTo>
                <a:cubicBezTo>
                  <a:pt x="928" y="641"/>
                  <a:pt x="929" y="631"/>
                  <a:pt x="931" y="622"/>
                </a:cubicBezTo>
                <a:cubicBezTo>
                  <a:pt x="932" y="618"/>
                  <a:pt x="935" y="610"/>
                  <a:pt x="935" y="610"/>
                </a:cubicBezTo>
                <a:cubicBezTo>
                  <a:pt x="933" y="544"/>
                  <a:pt x="948" y="555"/>
                  <a:pt x="917" y="534"/>
                </a:cubicBezTo>
                <a:cubicBezTo>
                  <a:pt x="910" y="512"/>
                  <a:pt x="918" y="488"/>
                  <a:pt x="897" y="474"/>
                </a:cubicBezTo>
                <a:cubicBezTo>
                  <a:pt x="894" y="466"/>
                  <a:pt x="892" y="463"/>
                  <a:pt x="885" y="458"/>
                </a:cubicBezTo>
                <a:cubicBezTo>
                  <a:pt x="881" y="447"/>
                  <a:pt x="875" y="439"/>
                  <a:pt x="871" y="428"/>
                </a:cubicBezTo>
                <a:cubicBezTo>
                  <a:pt x="870" y="425"/>
                  <a:pt x="871" y="420"/>
                  <a:pt x="869" y="418"/>
                </a:cubicBezTo>
                <a:cubicBezTo>
                  <a:pt x="864" y="415"/>
                  <a:pt x="851" y="406"/>
                  <a:pt x="843" y="404"/>
                </a:cubicBezTo>
                <a:cubicBezTo>
                  <a:pt x="836" y="401"/>
                  <a:pt x="829" y="401"/>
                  <a:pt x="825" y="398"/>
                </a:cubicBezTo>
                <a:cubicBezTo>
                  <a:pt x="821" y="395"/>
                  <a:pt x="830" y="396"/>
                  <a:pt x="819" y="388"/>
                </a:cubicBezTo>
                <a:cubicBezTo>
                  <a:pt x="808" y="380"/>
                  <a:pt x="780" y="364"/>
                  <a:pt x="757" y="352"/>
                </a:cubicBezTo>
                <a:cubicBezTo>
                  <a:pt x="740" y="327"/>
                  <a:pt x="710" y="319"/>
                  <a:pt x="681" y="316"/>
                </a:cubicBezTo>
                <a:cubicBezTo>
                  <a:pt x="687" y="299"/>
                  <a:pt x="714" y="298"/>
                  <a:pt x="729" y="296"/>
                </a:cubicBezTo>
                <a:cubicBezTo>
                  <a:pt x="745" y="301"/>
                  <a:pt x="724" y="292"/>
                  <a:pt x="737" y="318"/>
                </a:cubicBezTo>
                <a:cubicBezTo>
                  <a:pt x="740" y="324"/>
                  <a:pt x="764" y="327"/>
                  <a:pt x="771" y="328"/>
                </a:cubicBezTo>
                <a:cubicBezTo>
                  <a:pt x="775" y="333"/>
                  <a:pt x="781" y="346"/>
                  <a:pt x="787" y="348"/>
                </a:cubicBezTo>
                <a:cubicBezTo>
                  <a:pt x="807" y="356"/>
                  <a:pt x="820" y="353"/>
                  <a:pt x="841" y="354"/>
                </a:cubicBezTo>
                <a:cubicBezTo>
                  <a:pt x="843" y="367"/>
                  <a:pt x="842" y="367"/>
                  <a:pt x="853" y="374"/>
                </a:cubicBezTo>
                <a:cubicBezTo>
                  <a:pt x="870" y="368"/>
                  <a:pt x="863" y="340"/>
                  <a:pt x="851" y="332"/>
                </a:cubicBezTo>
                <a:cubicBezTo>
                  <a:pt x="847" y="326"/>
                  <a:pt x="834" y="315"/>
                  <a:pt x="829" y="312"/>
                </a:cubicBezTo>
                <a:cubicBezTo>
                  <a:pt x="825" y="309"/>
                  <a:pt x="817" y="304"/>
                  <a:pt x="817" y="304"/>
                </a:cubicBezTo>
                <a:cubicBezTo>
                  <a:pt x="813" y="292"/>
                  <a:pt x="803" y="278"/>
                  <a:pt x="793" y="268"/>
                </a:cubicBezTo>
                <a:cubicBezTo>
                  <a:pt x="791" y="261"/>
                  <a:pt x="783" y="252"/>
                  <a:pt x="777" y="248"/>
                </a:cubicBezTo>
                <a:cubicBezTo>
                  <a:pt x="776" y="242"/>
                  <a:pt x="776" y="235"/>
                  <a:pt x="773" y="230"/>
                </a:cubicBezTo>
                <a:cubicBezTo>
                  <a:pt x="770" y="223"/>
                  <a:pt x="763" y="218"/>
                  <a:pt x="759" y="212"/>
                </a:cubicBezTo>
                <a:cubicBezTo>
                  <a:pt x="754" y="198"/>
                  <a:pt x="752" y="186"/>
                  <a:pt x="739" y="178"/>
                </a:cubicBezTo>
                <a:cubicBezTo>
                  <a:pt x="742" y="132"/>
                  <a:pt x="740" y="131"/>
                  <a:pt x="781" y="126"/>
                </a:cubicBezTo>
                <a:cubicBezTo>
                  <a:pt x="785" y="125"/>
                  <a:pt x="795" y="126"/>
                  <a:pt x="793" y="122"/>
                </a:cubicBezTo>
                <a:cubicBezTo>
                  <a:pt x="788" y="114"/>
                  <a:pt x="784" y="114"/>
                  <a:pt x="775" y="112"/>
                </a:cubicBezTo>
                <a:cubicBezTo>
                  <a:pt x="768" y="107"/>
                  <a:pt x="762" y="102"/>
                  <a:pt x="755" y="98"/>
                </a:cubicBezTo>
                <a:cubicBezTo>
                  <a:pt x="751" y="96"/>
                  <a:pt x="743" y="90"/>
                  <a:pt x="743" y="90"/>
                </a:cubicBezTo>
                <a:cubicBezTo>
                  <a:pt x="735" y="78"/>
                  <a:pt x="730" y="63"/>
                  <a:pt x="717" y="54"/>
                </a:cubicBezTo>
                <a:cubicBezTo>
                  <a:pt x="713" y="51"/>
                  <a:pt x="705" y="46"/>
                  <a:pt x="705" y="46"/>
                </a:cubicBezTo>
                <a:cubicBezTo>
                  <a:pt x="700" y="38"/>
                  <a:pt x="693" y="29"/>
                  <a:pt x="685" y="24"/>
                </a:cubicBezTo>
                <a:cubicBezTo>
                  <a:pt x="679" y="16"/>
                  <a:pt x="674" y="9"/>
                  <a:pt x="671" y="0"/>
                </a:cubicBezTo>
                <a:cubicBezTo>
                  <a:pt x="622" y="6"/>
                  <a:pt x="649" y="10"/>
                  <a:pt x="571" y="12"/>
                </a:cubicBezTo>
                <a:cubicBezTo>
                  <a:pt x="509" y="22"/>
                  <a:pt x="615" y="20"/>
                  <a:pt x="463" y="24"/>
                </a:cubicBezTo>
                <a:cubicBezTo>
                  <a:pt x="457" y="26"/>
                  <a:pt x="445" y="30"/>
                  <a:pt x="445" y="30"/>
                </a:cubicBezTo>
                <a:cubicBezTo>
                  <a:pt x="437" y="54"/>
                  <a:pt x="384" y="44"/>
                  <a:pt x="375" y="44"/>
                </a:cubicBezTo>
                <a:cubicBezTo>
                  <a:pt x="340" y="43"/>
                  <a:pt x="335" y="47"/>
                  <a:pt x="313" y="36"/>
                </a:cubicBezTo>
                <a:cubicBezTo>
                  <a:pt x="226" y="40"/>
                  <a:pt x="139" y="42"/>
                  <a:pt x="51" y="44"/>
                </a:cubicBezTo>
                <a:cubicBezTo>
                  <a:pt x="50" y="46"/>
                  <a:pt x="49" y="48"/>
                  <a:pt x="47" y="50"/>
                </a:cubicBezTo>
                <a:cubicBezTo>
                  <a:pt x="45" y="51"/>
                  <a:pt x="42" y="51"/>
                  <a:pt x="41" y="52"/>
                </a:cubicBezTo>
                <a:cubicBezTo>
                  <a:pt x="40" y="53"/>
                  <a:pt x="40" y="56"/>
                  <a:pt x="39" y="58"/>
                </a:cubicBezTo>
                <a:cubicBezTo>
                  <a:pt x="36" y="70"/>
                  <a:pt x="30" y="80"/>
                  <a:pt x="23" y="90"/>
                </a:cubicBezTo>
                <a:cubicBezTo>
                  <a:pt x="19" y="96"/>
                  <a:pt x="10" y="95"/>
                  <a:pt x="3" y="96"/>
                </a:cubicBezTo>
                <a:cubicBezTo>
                  <a:pt x="0" y="100"/>
                  <a:pt x="6" y="113"/>
                  <a:pt x="7" y="118"/>
                </a:cubicBezTo>
                <a:cubicBezTo>
                  <a:pt x="8" y="123"/>
                  <a:pt x="6" y="125"/>
                  <a:pt x="11" y="128"/>
                </a:cubicBezTo>
                <a:cubicBezTo>
                  <a:pt x="15" y="137"/>
                  <a:pt x="29" y="134"/>
                  <a:pt x="37" y="138"/>
                </a:cubicBezTo>
                <a:cubicBezTo>
                  <a:pt x="45" y="141"/>
                  <a:pt x="45" y="145"/>
                  <a:pt x="59" y="149"/>
                </a:cubicBezTo>
                <a:cubicBezTo>
                  <a:pt x="62" y="189"/>
                  <a:pt x="60" y="180"/>
                  <a:pt x="89" y="190"/>
                </a:cubicBezTo>
                <a:cubicBezTo>
                  <a:pt x="92" y="199"/>
                  <a:pt x="108" y="195"/>
                  <a:pt x="119" y="196"/>
                </a:cubicBezTo>
                <a:cubicBezTo>
                  <a:pt x="122" y="207"/>
                  <a:pt x="125" y="203"/>
                  <a:pt x="131" y="212"/>
                </a:cubicBezTo>
                <a:cubicBezTo>
                  <a:pt x="134" y="218"/>
                  <a:pt x="137" y="225"/>
                  <a:pt x="139" y="230"/>
                </a:cubicBezTo>
                <a:cubicBezTo>
                  <a:pt x="141" y="235"/>
                  <a:pt x="140" y="236"/>
                  <a:pt x="143" y="240"/>
                </a:cubicBezTo>
                <a:cubicBezTo>
                  <a:pt x="146" y="244"/>
                  <a:pt x="159" y="248"/>
                  <a:pt x="159" y="252"/>
                </a:cubicBezTo>
                <a:cubicBezTo>
                  <a:pt x="167" y="263"/>
                  <a:pt x="155" y="262"/>
                  <a:pt x="145" y="264"/>
                </a:cubicBezTo>
                <a:cubicBezTo>
                  <a:pt x="140" y="271"/>
                  <a:pt x="136" y="280"/>
                  <a:pt x="133" y="288"/>
                </a:cubicBezTo>
                <a:cubicBezTo>
                  <a:pt x="135" y="340"/>
                  <a:pt x="125" y="339"/>
                  <a:pt x="161" y="344"/>
                </a:cubicBezTo>
                <a:cubicBezTo>
                  <a:pt x="164" y="370"/>
                  <a:pt x="160" y="362"/>
                  <a:pt x="179" y="368"/>
                </a:cubicBezTo>
                <a:cubicBezTo>
                  <a:pt x="185" y="377"/>
                  <a:pt x="176" y="373"/>
                  <a:pt x="187" y="376"/>
                </a:cubicBezTo>
                <a:cubicBezTo>
                  <a:pt x="191" y="377"/>
                  <a:pt x="197" y="386"/>
                  <a:pt x="197" y="386"/>
                </a:cubicBezTo>
                <a:cubicBezTo>
                  <a:pt x="200" y="418"/>
                  <a:pt x="205" y="406"/>
                  <a:pt x="239" y="408"/>
                </a:cubicBezTo>
                <a:cubicBezTo>
                  <a:pt x="244" y="422"/>
                  <a:pt x="239" y="418"/>
                  <a:pt x="249" y="424"/>
                </a:cubicBezTo>
                <a:cubicBezTo>
                  <a:pt x="251" y="441"/>
                  <a:pt x="255" y="453"/>
                  <a:pt x="273" y="458"/>
                </a:cubicBezTo>
                <a:cubicBezTo>
                  <a:pt x="274" y="460"/>
                  <a:pt x="275" y="462"/>
                  <a:pt x="277" y="464"/>
                </a:cubicBezTo>
                <a:cubicBezTo>
                  <a:pt x="279" y="466"/>
                  <a:pt x="281" y="466"/>
                  <a:pt x="283" y="468"/>
                </a:cubicBezTo>
                <a:cubicBezTo>
                  <a:pt x="290" y="477"/>
                  <a:pt x="292" y="490"/>
                  <a:pt x="301" y="496"/>
                </a:cubicBezTo>
                <a:cubicBezTo>
                  <a:pt x="305" y="518"/>
                  <a:pt x="299" y="505"/>
                  <a:pt x="331" y="510"/>
                </a:cubicBezTo>
                <a:cubicBezTo>
                  <a:pt x="335" y="511"/>
                  <a:pt x="343" y="514"/>
                  <a:pt x="343" y="514"/>
                </a:cubicBezTo>
                <a:cubicBezTo>
                  <a:pt x="347" y="521"/>
                  <a:pt x="352" y="522"/>
                  <a:pt x="355" y="530"/>
                </a:cubicBezTo>
                <a:cubicBezTo>
                  <a:pt x="357" y="539"/>
                  <a:pt x="357" y="555"/>
                  <a:pt x="361" y="566"/>
                </a:cubicBezTo>
                <a:cubicBezTo>
                  <a:pt x="363" y="577"/>
                  <a:pt x="362" y="592"/>
                  <a:pt x="367" y="598"/>
                </a:cubicBezTo>
                <a:cubicBezTo>
                  <a:pt x="371" y="603"/>
                  <a:pt x="376" y="600"/>
                  <a:pt x="389" y="600"/>
                </a:cubicBezTo>
                <a:cubicBezTo>
                  <a:pt x="402" y="600"/>
                  <a:pt x="431" y="599"/>
                  <a:pt x="445" y="596"/>
                </a:cubicBezTo>
                <a:cubicBezTo>
                  <a:pt x="454" y="595"/>
                  <a:pt x="469" y="584"/>
                  <a:pt x="475" y="580"/>
                </a:cubicBezTo>
                <a:cubicBezTo>
                  <a:pt x="488" y="571"/>
                  <a:pt x="506" y="579"/>
                  <a:pt x="521" y="578"/>
                </a:cubicBezTo>
                <a:cubicBezTo>
                  <a:pt x="557" y="566"/>
                  <a:pt x="505" y="573"/>
                  <a:pt x="599" y="570"/>
                </a:cubicBezTo>
                <a:cubicBezTo>
                  <a:pt x="618" y="566"/>
                  <a:pt x="620" y="559"/>
                  <a:pt x="635" y="554"/>
                </a:cubicBezTo>
                <a:cubicBezTo>
                  <a:pt x="639" y="550"/>
                  <a:pt x="635" y="541"/>
                  <a:pt x="639" y="538"/>
                </a:cubicBezTo>
                <a:cubicBezTo>
                  <a:pt x="643" y="535"/>
                  <a:pt x="651" y="530"/>
                  <a:pt x="651" y="530"/>
                </a:cubicBezTo>
                <a:cubicBezTo>
                  <a:pt x="656" y="537"/>
                  <a:pt x="654" y="543"/>
                  <a:pt x="663" y="546"/>
                </a:cubicBezTo>
                <a:cubicBezTo>
                  <a:pt x="666" y="552"/>
                  <a:pt x="675" y="561"/>
                  <a:pt x="677" y="568"/>
                </a:cubicBezTo>
                <a:cubicBezTo>
                  <a:pt x="680" y="574"/>
                  <a:pt x="682" y="581"/>
                  <a:pt x="683" y="584"/>
                </a:cubicBezTo>
                <a:cubicBezTo>
                  <a:pt x="684" y="586"/>
                  <a:pt x="679" y="587"/>
                  <a:pt x="681" y="588"/>
                </a:cubicBezTo>
                <a:cubicBezTo>
                  <a:pt x="689" y="601"/>
                  <a:pt x="699" y="612"/>
                  <a:pt x="707" y="624"/>
                </a:cubicBezTo>
                <a:cubicBezTo>
                  <a:pt x="710" y="628"/>
                  <a:pt x="716" y="639"/>
                  <a:pt x="717" y="640"/>
                </a:cubicBezTo>
                <a:cubicBezTo>
                  <a:pt x="728" y="645"/>
                  <a:pt x="733" y="657"/>
                  <a:pt x="745" y="658"/>
                </a:cubicBezTo>
                <a:cubicBezTo>
                  <a:pt x="754" y="664"/>
                  <a:pt x="749" y="666"/>
                  <a:pt x="757" y="672"/>
                </a:cubicBezTo>
                <a:cubicBezTo>
                  <a:pt x="763" y="680"/>
                  <a:pt x="765" y="698"/>
                  <a:pt x="773" y="705"/>
                </a:cubicBezTo>
                <a:cubicBezTo>
                  <a:pt x="780" y="712"/>
                  <a:pt x="794" y="713"/>
                  <a:pt x="801" y="717"/>
                </a:cubicBezTo>
                <a:cubicBezTo>
                  <a:pt x="803" y="729"/>
                  <a:pt x="807" y="731"/>
                  <a:pt x="813" y="727"/>
                </a:cubicBezTo>
                <a:cubicBezTo>
                  <a:pt x="818" y="731"/>
                  <a:pt x="829" y="736"/>
                  <a:pt x="837" y="739"/>
                </a:cubicBezTo>
                <a:cubicBezTo>
                  <a:pt x="845" y="742"/>
                  <a:pt x="854" y="743"/>
                  <a:pt x="861" y="745"/>
                </a:cubicBezTo>
                <a:cubicBezTo>
                  <a:pt x="867" y="755"/>
                  <a:pt x="863" y="749"/>
                  <a:pt x="877" y="754"/>
                </a:cubicBezTo>
                <a:cubicBezTo>
                  <a:pt x="881" y="755"/>
                  <a:pt x="889" y="758"/>
                  <a:pt x="889" y="758"/>
                </a:cubicBezTo>
                <a:cubicBezTo>
                  <a:pt x="892" y="762"/>
                  <a:pt x="894" y="766"/>
                  <a:pt x="897" y="770"/>
                </a:cubicBezTo>
                <a:close/>
              </a:path>
            </a:pathLst>
          </a:cu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sp>
        <p:nvSpPr>
          <p:cNvPr id="22531" name="Freeform 6"/>
          <p:cNvSpPr>
            <a:spLocks/>
          </p:cNvSpPr>
          <p:nvPr/>
        </p:nvSpPr>
        <p:spPr bwMode="auto">
          <a:xfrm>
            <a:off x="5035567" y="4966482"/>
            <a:ext cx="800100" cy="422275"/>
          </a:xfrm>
          <a:custGeom>
            <a:avLst/>
            <a:gdLst>
              <a:gd name="T0" fmla="*/ 2147483647 w 774"/>
              <a:gd name="T1" fmla="*/ 2147483647 h 408"/>
              <a:gd name="T2" fmla="*/ 2147483647 w 774"/>
              <a:gd name="T3" fmla="*/ 2147483647 h 408"/>
              <a:gd name="T4" fmla="*/ 2147483647 w 774"/>
              <a:gd name="T5" fmla="*/ 2147483647 h 408"/>
              <a:gd name="T6" fmla="*/ 2147483647 w 774"/>
              <a:gd name="T7" fmla="*/ 2147483647 h 408"/>
              <a:gd name="T8" fmla="*/ 2147483647 w 774"/>
              <a:gd name="T9" fmla="*/ 2147483647 h 408"/>
              <a:gd name="T10" fmla="*/ 2147483647 w 774"/>
              <a:gd name="T11" fmla="*/ 2147483647 h 408"/>
              <a:gd name="T12" fmla="*/ 2147483647 w 774"/>
              <a:gd name="T13" fmla="*/ 2147483647 h 408"/>
              <a:gd name="T14" fmla="*/ 2147483647 w 774"/>
              <a:gd name="T15" fmla="*/ 2147483647 h 408"/>
              <a:gd name="T16" fmla="*/ 2147483647 w 774"/>
              <a:gd name="T17" fmla="*/ 2147483647 h 408"/>
              <a:gd name="T18" fmla="*/ 2147483647 w 774"/>
              <a:gd name="T19" fmla="*/ 2147483647 h 408"/>
              <a:gd name="T20" fmla="*/ 2147483647 w 774"/>
              <a:gd name="T21" fmla="*/ 2147483647 h 408"/>
              <a:gd name="T22" fmla="*/ 2147483647 w 774"/>
              <a:gd name="T23" fmla="*/ 2147483647 h 408"/>
              <a:gd name="T24" fmla="*/ 2147483647 w 774"/>
              <a:gd name="T25" fmla="*/ 2147483647 h 408"/>
              <a:gd name="T26" fmla="*/ 2147483647 w 774"/>
              <a:gd name="T27" fmla="*/ 2147483647 h 408"/>
              <a:gd name="T28" fmla="*/ 2147483647 w 774"/>
              <a:gd name="T29" fmla="*/ 2147483647 h 408"/>
              <a:gd name="T30" fmla="*/ 2147483647 w 774"/>
              <a:gd name="T31" fmla="*/ 2147483647 h 408"/>
              <a:gd name="T32" fmla="*/ 2147483647 w 774"/>
              <a:gd name="T33" fmla="*/ 2147483647 h 408"/>
              <a:gd name="T34" fmla="*/ 2147483647 w 774"/>
              <a:gd name="T35" fmla="*/ 2147483647 h 408"/>
              <a:gd name="T36" fmla="*/ 2147483647 w 774"/>
              <a:gd name="T37" fmla="*/ 2147483647 h 408"/>
              <a:gd name="T38" fmla="*/ 2147483647 w 774"/>
              <a:gd name="T39" fmla="*/ 0 h 408"/>
              <a:gd name="T40" fmla="*/ 2147483647 w 774"/>
              <a:gd name="T41" fmla="*/ 2147483647 h 408"/>
              <a:gd name="T42" fmla="*/ 2147483647 w 774"/>
              <a:gd name="T43" fmla="*/ 2147483647 h 408"/>
              <a:gd name="T44" fmla="*/ 2147483647 w 774"/>
              <a:gd name="T45" fmla="*/ 2147483647 h 408"/>
              <a:gd name="T46" fmla="*/ 2147483647 w 774"/>
              <a:gd name="T47" fmla="*/ 2147483647 h 408"/>
              <a:gd name="T48" fmla="*/ 2147483647 w 774"/>
              <a:gd name="T49" fmla="*/ 2147483647 h 408"/>
              <a:gd name="T50" fmla="*/ 2147483647 w 774"/>
              <a:gd name="T51" fmla="*/ 2147483647 h 408"/>
              <a:gd name="T52" fmla="*/ 2147483647 w 774"/>
              <a:gd name="T53" fmla="*/ 2147483647 h 408"/>
              <a:gd name="T54" fmla="*/ 2147483647 w 774"/>
              <a:gd name="T55" fmla="*/ 2147483647 h 408"/>
              <a:gd name="T56" fmla="*/ 2147483647 w 774"/>
              <a:gd name="T57" fmla="*/ 2147483647 h 408"/>
              <a:gd name="T58" fmla="*/ 2147483647 w 774"/>
              <a:gd name="T59" fmla="*/ 2147483647 h 408"/>
              <a:gd name="T60" fmla="*/ 2147483647 w 774"/>
              <a:gd name="T61" fmla="*/ 2147483647 h 408"/>
              <a:gd name="T62" fmla="*/ 2147483647 w 774"/>
              <a:gd name="T63" fmla="*/ 2147483647 h 408"/>
              <a:gd name="T64" fmla="*/ 2147483647 w 774"/>
              <a:gd name="T65" fmla="*/ 2147483647 h 40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774"/>
              <a:gd name="T100" fmla="*/ 0 h 408"/>
              <a:gd name="T101" fmla="*/ 774 w 774"/>
              <a:gd name="T102" fmla="*/ 408 h 40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774" h="408">
                <a:moveTo>
                  <a:pt x="102" y="366"/>
                </a:moveTo>
                <a:cubicBezTo>
                  <a:pt x="114" y="366"/>
                  <a:pt x="146" y="366"/>
                  <a:pt x="166" y="364"/>
                </a:cubicBezTo>
                <a:cubicBezTo>
                  <a:pt x="182" y="363"/>
                  <a:pt x="191" y="362"/>
                  <a:pt x="200" y="360"/>
                </a:cubicBezTo>
                <a:cubicBezTo>
                  <a:pt x="209" y="358"/>
                  <a:pt x="211" y="354"/>
                  <a:pt x="220" y="354"/>
                </a:cubicBezTo>
                <a:cubicBezTo>
                  <a:pt x="234" y="345"/>
                  <a:pt x="239" y="358"/>
                  <a:pt x="252" y="360"/>
                </a:cubicBezTo>
                <a:cubicBezTo>
                  <a:pt x="275" y="376"/>
                  <a:pt x="275" y="372"/>
                  <a:pt x="312" y="374"/>
                </a:cubicBezTo>
                <a:cubicBezTo>
                  <a:pt x="320" y="379"/>
                  <a:pt x="327" y="380"/>
                  <a:pt x="336" y="382"/>
                </a:cubicBezTo>
                <a:cubicBezTo>
                  <a:pt x="341" y="389"/>
                  <a:pt x="345" y="389"/>
                  <a:pt x="350" y="396"/>
                </a:cubicBezTo>
                <a:cubicBezTo>
                  <a:pt x="349" y="399"/>
                  <a:pt x="346" y="403"/>
                  <a:pt x="348" y="406"/>
                </a:cubicBezTo>
                <a:cubicBezTo>
                  <a:pt x="349" y="408"/>
                  <a:pt x="350" y="401"/>
                  <a:pt x="352" y="400"/>
                </a:cubicBezTo>
                <a:cubicBezTo>
                  <a:pt x="354" y="398"/>
                  <a:pt x="357" y="399"/>
                  <a:pt x="360" y="398"/>
                </a:cubicBezTo>
                <a:cubicBezTo>
                  <a:pt x="372" y="395"/>
                  <a:pt x="381" y="385"/>
                  <a:pt x="392" y="380"/>
                </a:cubicBezTo>
                <a:cubicBezTo>
                  <a:pt x="394" y="376"/>
                  <a:pt x="395" y="371"/>
                  <a:pt x="398" y="368"/>
                </a:cubicBezTo>
                <a:cubicBezTo>
                  <a:pt x="408" y="355"/>
                  <a:pt x="439" y="352"/>
                  <a:pt x="454" y="350"/>
                </a:cubicBezTo>
                <a:cubicBezTo>
                  <a:pt x="463" y="347"/>
                  <a:pt x="471" y="347"/>
                  <a:pt x="480" y="344"/>
                </a:cubicBezTo>
                <a:cubicBezTo>
                  <a:pt x="488" y="320"/>
                  <a:pt x="497" y="324"/>
                  <a:pt x="522" y="322"/>
                </a:cubicBezTo>
                <a:cubicBezTo>
                  <a:pt x="538" y="317"/>
                  <a:pt x="530" y="319"/>
                  <a:pt x="546" y="316"/>
                </a:cubicBezTo>
                <a:cubicBezTo>
                  <a:pt x="558" y="281"/>
                  <a:pt x="551" y="294"/>
                  <a:pt x="608" y="292"/>
                </a:cubicBezTo>
                <a:cubicBezTo>
                  <a:pt x="609" y="276"/>
                  <a:pt x="600" y="257"/>
                  <a:pt x="610" y="244"/>
                </a:cubicBezTo>
                <a:cubicBezTo>
                  <a:pt x="617" y="234"/>
                  <a:pt x="634" y="244"/>
                  <a:pt x="646" y="242"/>
                </a:cubicBezTo>
                <a:cubicBezTo>
                  <a:pt x="648" y="242"/>
                  <a:pt x="659" y="233"/>
                  <a:pt x="664" y="232"/>
                </a:cubicBezTo>
                <a:cubicBezTo>
                  <a:pt x="668" y="216"/>
                  <a:pt x="684" y="221"/>
                  <a:pt x="700" y="220"/>
                </a:cubicBezTo>
                <a:cubicBezTo>
                  <a:pt x="707" y="213"/>
                  <a:pt x="712" y="211"/>
                  <a:pt x="720" y="206"/>
                </a:cubicBezTo>
                <a:cubicBezTo>
                  <a:pt x="724" y="204"/>
                  <a:pt x="732" y="198"/>
                  <a:pt x="732" y="198"/>
                </a:cubicBezTo>
                <a:cubicBezTo>
                  <a:pt x="735" y="188"/>
                  <a:pt x="747" y="189"/>
                  <a:pt x="756" y="184"/>
                </a:cubicBezTo>
                <a:cubicBezTo>
                  <a:pt x="765" y="170"/>
                  <a:pt x="770" y="137"/>
                  <a:pt x="760" y="122"/>
                </a:cubicBezTo>
                <a:cubicBezTo>
                  <a:pt x="757" y="118"/>
                  <a:pt x="748" y="114"/>
                  <a:pt x="748" y="114"/>
                </a:cubicBezTo>
                <a:cubicBezTo>
                  <a:pt x="750" y="94"/>
                  <a:pt x="752" y="90"/>
                  <a:pt x="770" y="84"/>
                </a:cubicBezTo>
                <a:cubicBezTo>
                  <a:pt x="774" y="73"/>
                  <a:pt x="768" y="69"/>
                  <a:pt x="758" y="66"/>
                </a:cubicBezTo>
                <a:cubicBezTo>
                  <a:pt x="686" y="72"/>
                  <a:pt x="624" y="71"/>
                  <a:pt x="560" y="50"/>
                </a:cubicBezTo>
                <a:cubicBezTo>
                  <a:pt x="555" y="42"/>
                  <a:pt x="546" y="35"/>
                  <a:pt x="538" y="30"/>
                </a:cubicBezTo>
                <a:cubicBezTo>
                  <a:pt x="534" y="24"/>
                  <a:pt x="524" y="12"/>
                  <a:pt x="518" y="6"/>
                </a:cubicBezTo>
                <a:cubicBezTo>
                  <a:pt x="510" y="8"/>
                  <a:pt x="488" y="11"/>
                  <a:pt x="474" y="12"/>
                </a:cubicBezTo>
                <a:cubicBezTo>
                  <a:pt x="460" y="13"/>
                  <a:pt x="445" y="8"/>
                  <a:pt x="434" y="12"/>
                </a:cubicBezTo>
                <a:cubicBezTo>
                  <a:pt x="427" y="22"/>
                  <a:pt x="422" y="34"/>
                  <a:pt x="410" y="38"/>
                </a:cubicBezTo>
                <a:cubicBezTo>
                  <a:pt x="400" y="36"/>
                  <a:pt x="397" y="30"/>
                  <a:pt x="388" y="36"/>
                </a:cubicBezTo>
                <a:cubicBezTo>
                  <a:pt x="385" y="35"/>
                  <a:pt x="378" y="33"/>
                  <a:pt x="376" y="30"/>
                </a:cubicBezTo>
                <a:cubicBezTo>
                  <a:pt x="374" y="26"/>
                  <a:pt x="372" y="18"/>
                  <a:pt x="372" y="18"/>
                </a:cubicBezTo>
                <a:cubicBezTo>
                  <a:pt x="373" y="14"/>
                  <a:pt x="373" y="10"/>
                  <a:pt x="374" y="6"/>
                </a:cubicBezTo>
                <a:cubicBezTo>
                  <a:pt x="374" y="4"/>
                  <a:pt x="378" y="0"/>
                  <a:pt x="376" y="0"/>
                </a:cubicBezTo>
                <a:cubicBezTo>
                  <a:pt x="371" y="0"/>
                  <a:pt x="370" y="7"/>
                  <a:pt x="366" y="10"/>
                </a:cubicBezTo>
                <a:cubicBezTo>
                  <a:pt x="360" y="20"/>
                  <a:pt x="357" y="32"/>
                  <a:pt x="348" y="38"/>
                </a:cubicBezTo>
                <a:cubicBezTo>
                  <a:pt x="344" y="50"/>
                  <a:pt x="334" y="56"/>
                  <a:pt x="330" y="68"/>
                </a:cubicBezTo>
                <a:cubicBezTo>
                  <a:pt x="329" y="75"/>
                  <a:pt x="330" y="82"/>
                  <a:pt x="328" y="88"/>
                </a:cubicBezTo>
                <a:cubicBezTo>
                  <a:pt x="327" y="90"/>
                  <a:pt x="324" y="90"/>
                  <a:pt x="322" y="92"/>
                </a:cubicBezTo>
                <a:cubicBezTo>
                  <a:pt x="314" y="100"/>
                  <a:pt x="319" y="114"/>
                  <a:pt x="308" y="118"/>
                </a:cubicBezTo>
                <a:cubicBezTo>
                  <a:pt x="284" y="116"/>
                  <a:pt x="288" y="109"/>
                  <a:pt x="272" y="104"/>
                </a:cubicBezTo>
                <a:cubicBezTo>
                  <a:pt x="263" y="106"/>
                  <a:pt x="250" y="115"/>
                  <a:pt x="242" y="118"/>
                </a:cubicBezTo>
                <a:cubicBezTo>
                  <a:pt x="229" y="115"/>
                  <a:pt x="244" y="112"/>
                  <a:pt x="230" y="102"/>
                </a:cubicBezTo>
                <a:cubicBezTo>
                  <a:pt x="224" y="100"/>
                  <a:pt x="212" y="96"/>
                  <a:pt x="212" y="96"/>
                </a:cubicBezTo>
                <a:cubicBezTo>
                  <a:pt x="207" y="97"/>
                  <a:pt x="201" y="95"/>
                  <a:pt x="196" y="98"/>
                </a:cubicBezTo>
                <a:cubicBezTo>
                  <a:pt x="192" y="100"/>
                  <a:pt x="188" y="110"/>
                  <a:pt x="188" y="110"/>
                </a:cubicBezTo>
                <a:cubicBezTo>
                  <a:pt x="182" y="106"/>
                  <a:pt x="176" y="94"/>
                  <a:pt x="176" y="86"/>
                </a:cubicBezTo>
                <a:cubicBezTo>
                  <a:pt x="170" y="77"/>
                  <a:pt x="165" y="74"/>
                  <a:pt x="158" y="66"/>
                </a:cubicBezTo>
                <a:cubicBezTo>
                  <a:pt x="154" y="61"/>
                  <a:pt x="144" y="58"/>
                  <a:pt x="138" y="54"/>
                </a:cubicBezTo>
                <a:cubicBezTo>
                  <a:pt x="133" y="47"/>
                  <a:pt x="124" y="41"/>
                  <a:pt x="116" y="36"/>
                </a:cubicBezTo>
                <a:cubicBezTo>
                  <a:pt x="103" y="39"/>
                  <a:pt x="100" y="40"/>
                  <a:pt x="88" y="48"/>
                </a:cubicBezTo>
                <a:cubicBezTo>
                  <a:pt x="83" y="52"/>
                  <a:pt x="70" y="56"/>
                  <a:pt x="70" y="56"/>
                </a:cubicBezTo>
                <a:cubicBezTo>
                  <a:pt x="55" y="71"/>
                  <a:pt x="46" y="70"/>
                  <a:pt x="28" y="76"/>
                </a:cubicBezTo>
                <a:cubicBezTo>
                  <a:pt x="18" y="91"/>
                  <a:pt x="24" y="98"/>
                  <a:pt x="16" y="112"/>
                </a:cubicBezTo>
                <a:cubicBezTo>
                  <a:pt x="9" y="124"/>
                  <a:pt x="7" y="125"/>
                  <a:pt x="4" y="138"/>
                </a:cubicBezTo>
                <a:cubicBezTo>
                  <a:pt x="0" y="171"/>
                  <a:pt x="1" y="204"/>
                  <a:pt x="36" y="216"/>
                </a:cubicBezTo>
                <a:cubicBezTo>
                  <a:pt x="43" y="236"/>
                  <a:pt x="39" y="259"/>
                  <a:pt x="54" y="274"/>
                </a:cubicBezTo>
                <a:cubicBezTo>
                  <a:pt x="58" y="285"/>
                  <a:pt x="57" y="290"/>
                  <a:pt x="66" y="296"/>
                </a:cubicBezTo>
                <a:cubicBezTo>
                  <a:pt x="79" y="315"/>
                  <a:pt x="87" y="332"/>
                  <a:pt x="94" y="354"/>
                </a:cubicBezTo>
                <a:cubicBezTo>
                  <a:pt x="96" y="360"/>
                  <a:pt x="94" y="370"/>
                  <a:pt x="102" y="366"/>
                </a:cubicBezTo>
                <a:close/>
              </a:path>
            </a:pathLst>
          </a:custGeom>
          <a:solidFill>
            <a:srgbClr val="BBE0E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sp>
        <p:nvSpPr>
          <p:cNvPr id="22532" name="Freeform 7"/>
          <p:cNvSpPr>
            <a:spLocks/>
          </p:cNvSpPr>
          <p:nvPr/>
        </p:nvSpPr>
        <p:spPr bwMode="auto">
          <a:xfrm>
            <a:off x="4105292" y="2769382"/>
            <a:ext cx="1041400" cy="817563"/>
          </a:xfrm>
          <a:custGeom>
            <a:avLst/>
            <a:gdLst>
              <a:gd name="T0" fmla="*/ 2147483647 w 1007"/>
              <a:gd name="T1" fmla="*/ 2147483647 h 790"/>
              <a:gd name="T2" fmla="*/ 2147483647 w 1007"/>
              <a:gd name="T3" fmla="*/ 2147483647 h 790"/>
              <a:gd name="T4" fmla="*/ 2147483647 w 1007"/>
              <a:gd name="T5" fmla="*/ 2147483647 h 790"/>
              <a:gd name="T6" fmla="*/ 2147483647 w 1007"/>
              <a:gd name="T7" fmla="*/ 2147483647 h 790"/>
              <a:gd name="T8" fmla="*/ 2147483647 w 1007"/>
              <a:gd name="T9" fmla="*/ 2147483647 h 790"/>
              <a:gd name="T10" fmla="*/ 2147483647 w 1007"/>
              <a:gd name="T11" fmla="*/ 2147483647 h 790"/>
              <a:gd name="T12" fmla="*/ 2147483647 w 1007"/>
              <a:gd name="T13" fmla="*/ 2147483647 h 790"/>
              <a:gd name="T14" fmla="*/ 2147483647 w 1007"/>
              <a:gd name="T15" fmla="*/ 2147483647 h 790"/>
              <a:gd name="T16" fmla="*/ 2147483647 w 1007"/>
              <a:gd name="T17" fmla="*/ 2147483647 h 790"/>
              <a:gd name="T18" fmla="*/ 2147483647 w 1007"/>
              <a:gd name="T19" fmla="*/ 2147483647 h 790"/>
              <a:gd name="T20" fmla="*/ 2147483647 w 1007"/>
              <a:gd name="T21" fmla="*/ 2147483647 h 790"/>
              <a:gd name="T22" fmla="*/ 2147483647 w 1007"/>
              <a:gd name="T23" fmla="*/ 2147483647 h 790"/>
              <a:gd name="T24" fmla="*/ 2147483647 w 1007"/>
              <a:gd name="T25" fmla="*/ 2147483647 h 790"/>
              <a:gd name="T26" fmla="*/ 2147483647 w 1007"/>
              <a:gd name="T27" fmla="*/ 2147483647 h 790"/>
              <a:gd name="T28" fmla="*/ 2147483647 w 1007"/>
              <a:gd name="T29" fmla="*/ 2147483647 h 790"/>
              <a:gd name="T30" fmla="*/ 2147483647 w 1007"/>
              <a:gd name="T31" fmla="*/ 2147483647 h 790"/>
              <a:gd name="T32" fmla="*/ 2147483647 w 1007"/>
              <a:gd name="T33" fmla="*/ 2147483647 h 790"/>
              <a:gd name="T34" fmla="*/ 2147483647 w 1007"/>
              <a:gd name="T35" fmla="*/ 2147483647 h 790"/>
              <a:gd name="T36" fmla="*/ 2147483647 w 1007"/>
              <a:gd name="T37" fmla="*/ 2147483647 h 790"/>
              <a:gd name="T38" fmla="*/ 2147483647 w 1007"/>
              <a:gd name="T39" fmla="*/ 2147483647 h 790"/>
              <a:gd name="T40" fmla="*/ 2147483647 w 1007"/>
              <a:gd name="T41" fmla="*/ 2147483647 h 790"/>
              <a:gd name="T42" fmla="*/ 2147483647 w 1007"/>
              <a:gd name="T43" fmla="*/ 2147483647 h 790"/>
              <a:gd name="T44" fmla="*/ 2147483647 w 1007"/>
              <a:gd name="T45" fmla="*/ 2147483647 h 790"/>
              <a:gd name="T46" fmla="*/ 2147483647 w 1007"/>
              <a:gd name="T47" fmla="*/ 2147483647 h 790"/>
              <a:gd name="T48" fmla="*/ 2147483647 w 1007"/>
              <a:gd name="T49" fmla="*/ 2147483647 h 790"/>
              <a:gd name="T50" fmla="*/ 2147483647 w 1007"/>
              <a:gd name="T51" fmla="*/ 2147483647 h 790"/>
              <a:gd name="T52" fmla="*/ 2147483647 w 1007"/>
              <a:gd name="T53" fmla="*/ 2147483647 h 790"/>
              <a:gd name="T54" fmla="*/ 2147483647 w 1007"/>
              <a:gd name="T55" fmla="*/ 2147483647 h 790"/>
              <a:gd name="T56" fmla="*/ 2147483647 w 1007"/>
              <a:gd name="T57" fmla="*/ 2147483647 h 790"/>
              <a:gd name="T58" fmla="*/ 2147483647 w 1007"/>
              <a:gd name="T59" fmla="*/ 2147483647 h 790"/>
              <a:gd name="T60" fmla="*/ 2147483647 w 1007"/>
              <a:gd name="T61" fmla="*/ 2147483647 h 790"/>
              <a:gd name="T62" fmla="*/ 2147483647 w 1007"/>
              <a:gd name="T63" fmla="*/ 2147483647 h 790"/>
              <a:gd name="T64" fmla="*/ 2147483647 w 1007"/>
              <a:gd name="T65" fmla="*/ 2147483647 h 790"/>
              <a:gd name="T66" fmla="*/ 2147483647 w 1007"/>
              <a:gd name="T67" fmla="*/ 2147483647 h 790"/>
              <a:gd name="T68" fmla="*/ 2147483647 w 1007"/>
              <a:gd name="T69" fmla="*/ 2147483647 h 790"/>
              <a:gd name="T70" fmla="*/ 2147483647 w 1007"/>
              <a:gd name="T71" fmla="*/ 2147483647 h 790"/>
              <a:gd name="T72" fmla="*/ 2147483647 w 1007"/>
              <a:gd name="T73" fmla="*/ 2147483647 h 790"/>
              <a:gd name="T74" fmla="*/ 2147483647 w 1007"/>
              <a:gd name="T75" fmla="*/ 2147483647 h 790"/>
              <a:gd name="T76" fmla="*/ 2147483647 w 1007"/>
              <a:gd name="T77" fmla="*/ 2147483647 h 790"/>
              <a:gd name="T78" fmla="*/ 2147483647 w 1007"/>
              <a:gd name="T79" fmla="*/ 2147483647 h 790"/>
              <a:gd name="T80" fmla="*/ 2147483647 w 1007"/>
              <a:gd name="T81" fmla="*/ 2147483647 h 790"/>
              <a:gd name="T82" fmla="*/ 2147483647 w 1007"/>
              <a:gd name="T83" fmla="*/ 2147483647 h 79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07"/>
              <a:gd name="T127" fmla="*/ 0 h 790"/>
              <a:gd name="T128" fmla="*/ 1007 w 1007"/>
              <a:gd name="T129" fmla="*/ 790 h 790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07" h="790">
                <a:moveTo>
                  <a:pt x="83" y="780"/>
                </a:moveTo>
                <a:cubicBezTo>
                  <a:pt x="103" y="779"/>
                  <a:pt x="116" y="776"/>
                  <a:pt x="135" y="774"/>
                </a:cubicBezTo>
                <a:cubicBezTo>
                  <a:pt x="161" y="773"/>
                  <a:pt x="202" y="767"/>
                  <a:pt x="245" y="768"/>
                </a:cubicBezTo>
                <a:cubicBezTo>
                  <a:pt x="288" y="769"/>
                  <a:pt x="355" y="777"/>
                  <a:pt x="395" y="778"/>
                </a:cubicBezTo>
                <a:cubicBezTo>
                  <a:pt x="435" y="779"/>
                  <a:pt x="449" y="776"/>
                  <a:pt x="487" y="774"/>
                </a:cubicBezTo>
                <a:cubicBezTo>
                  <a:pt x="525" y="772"/>
                  <a:pt x="587" y="763"/>
                  <a:pt x="621" y="764"/>
                </a:cubicBezTo>
                <a:cubicBezTo>
                  <a:pt x="655" y="765"/>
                  <a:pt x="667" y="776"/>
                  <a:pt x="691" y="778"/>
                </a:cubicBezTo>
                <a:cubicBezTo>
                  <a:pt x="716" y="777"/>
                  <a:pt x="740" y="778"/>
                  <a:pt x="765" y="776"/>
                </a:cubicBezTo>
                <a:cubicBezTo>
                  <a:pt x="771" y="776"/>
                  <a:pt x="783" y="770"/>
                  <a:pt x="783" y="770"/>
                </a:cubicBezTo>
                <a:cubicBezTo>
                  <a:pt x="806" y="736"/>
                  <a:pt x="818" y="755"/>
                  <a:pt x="879" y="754"/>
                </a:cubicBezTo>
                <a:cubicBezTo>
                  <a:pt x="896" y="743"/>
                  <a:pt x="909" y="745"/>
                  <a:pt x="931" y="744"/>
                </a:cubicBezTo>
                <a:cubicBezTo>
                  <a:pt x="942" y="742"/>
                  <a:pt x="954" y="739"/>
                  <a:pt x="965" y="738"/>
                </a:cubicBezTo>
                <a:cubicBezTo>
                  <a:pt x="979" y="736"/>
                  <a:pt x="1007" y="734"/>
                  <a:pt x="1007" y="734"/>
                </a:cubicBezTo>
                <a:cubicBezTo>
                  <a:pt x="1006" y="725"/>
                  <a:pt x="1007" y="715"/>
                  <a:pt x="1005" y="706"/>
                </a:cubicBezTo>
                <a:cubicBezTo>
                  <a:pt x="1004" y="699"/>
                  <a:pt x="989" y="692"/>
                  <a:pt x="989" y="692"/>
                </a:cubicBezTo>
                <a:cubicBezTo>
                  <a:pt x="984" y="676"/>
                  <a:pt x="992" y="695"/>
                  <a:pt x="981" y="684"/>
                </a:cubicBezTo>
                <a:cubicBezTo>
                  <a:pt x="967" y="670"/>
                  <a:pt x="969" y="667"/>
                  <a:pt x="949" y="660"/>
                </a:cubicBezTo>
                <a:cubicBezTo>
                  <a:pt x="927" y="653"/>
                  <a:pt x="960" y="664"/>
                  <a:pt x="937" y="654"/>
                </a:cubicBezTo>
                <a:cubicBezTo>
                  <a:pt x="933" y="652"/>
                  <a:pt x="925" y="650"/>
                  <a:pt x="925" y="650"/>
                </a:cubicBezTo>
                <a:cubicBezTo>
                  <a:pt x="914" y="618"/>
                  <a:pt x="891" y="625"/>
                  <a:pt x="859" y="622"/>
                </a:cubicBezTo>
                <a:cubicBezTo>
                  <a:pt x="836" y="616"/>
                  <a:pt x="819" y="601"/>
                  <a:pt x="797" y="594"/>
                </a:cubicBezTo>
                <a:cubicBezTo>
                  <a:pt x="788" y="580"/>
                  <a:pt x="788" y="586"/>
                  <a:pt x="777" y="582"/>
                </a:cubicBezTo>
                <a:cubicBezTo>
                  <a:pt x="773" y="576"/>
                  <a:pt x="770" y="566"/>
                  <a:pt x="763" y="564"/>
                </a:cubicBezTo>
                <a:cubicBezTo>
                  <a:pt x="756" y="559"/>
                  <a:pt x="751" y="555"/>
                  <a:pt x="743" y="552"/>
                </a:cubicBezTo>
                <a:cubicBezTo>
                  <a:pt x="735" y="546"/>
                  <a:pt x="742" y="551"/>
                  <a:pt x="745" y="542"/>
                </a:cubicBezTo>
                <a:cubicBezTo>
                  <a:pt x="729" y="512"/>
                  <a:pt x="733" y="513"/>
                  <a:pt x="719" y="496"/>
                </a:cubicBezTo>
                <a:cubicBezTo>
                  <a:pt x="715" y="491"/>
                  <a:pt x="711" y="478"/>
                  <a:pt x="711" y="478"/>
                </a:cubicBezTo>
                <a:cubicBezTo>
                  <a:pt x="710" y="458"/>
                  <a:pt x="718" y="435"/>
                  <a:pt x="701" y="424"/>
                </a:cubicBezTo>
                <a:cubicBezTo>
                  <a:pt x="697" y="409"/>
                  <a:pt x="700" y="391"/>
                  <a:pt x="689" y="380"/>
                </a:cubicBezTo>
                <a:cubicBezTo>
                  <a:pt x="685" y="369"/>
                  <a:pt x="683" y="358"/>
                  <a:pt x="671" y="354"/>
                </a:cubicBezTo>
                <a:cubicBezTo>
                  <a:pt x="670" y="350"/>
                  <a:pt x="667" y="346"/>
                  <a:pt x="667" y="342"/>
                </a:cubicBezTo>
                <a:cubicBezTo>
                  <a:pt x="666" y="329"/>
                  <a:pt x="667" y="316"/>
                  <a:pt x="665" y="304"/>
                </a:cubicBezTo>
                <a:cubicBezTo>
                  <a:pt x="664" y="297"/>
                  <a:pt x="653" y="286"/>
                  <a:pt x="653" y="286"/>
                </a:cubicBezTo>
                <a:cubicBezTo>
                  <a:pt x="649" y="263"/>
                  <a:pt x="645" y="250"/>
                  <a:pt x="639" y="228"/>
                </a:cubicBezTo>
                <a:cubicBezTo>
                  <a:pt x="638" y="197"/>
                  <a:pt x="629" y="161"/>
                  <a:pt x="627" y="130"/>
                </a:cubicBezTo>
                <a:cubicBezTo>
                  <a:pt x="627" y="124"/>
                  <a:pt x="621" y="112"/>
                  <a:pt x="621" y="112"/>
                </a:cubicBezTo>
                <a:cubicBezTo>
                  <a:pt x="621" y="107"/>
                  <a:pt x="626" y="103"/>
                  <a:pt x="627" y="100"/>
                </a:cubicBezTo>
                <a:cubicBezTo>
                  <a:pt x="628" y="97"/>
                  <a:pt x="629" y="92"/>
                  <a:pt x="627" y="92"/>
                </a:cubicBezTo>
                <a:cubicBezTo>
                  <a:pt x="625" y="92"/>
                  <a:pt x="621" y="103"/>
                  <a:pt x="615" y="100"/>
                </a:cubicBezTo>
                <a:cubicBezTo>
                  <a:pt x="593" y="98"/>
                  <a:pt x="572" y="99"/>
                  <a:pt x="589" y="74"/>
                </a:cubicBezTo>
                <a:cubicBezTo>
                  <a:pt x="585" y="61"/>
                  <a:pt x="561" y="61"/>
                  <a:pt x="549" y="60"/>
                </a:cubicBezTo>
                <a:cubicBezTo>
                  <a:pt x="546" y="50"/>
                  <a:pt x="545" y="43"/>
                  <a:pt x="535" y="40"/>
                </a:cubicBezTo>
                <a:cubicBezTo>
                  <a:pt x="524" y="23"/>
                  <a:pt x="512" y="9"/>
                  <a:pt x="493" y="0"/>
                </a:cubicBezTo>
                <a:cubicBezTo>
                  <a:pt x="480" y="2"/>
                  <a:pt x="473" y="0"/>
                  <a:pt x="469" y="12"/>
                </a:cubicBezTo>
                <a:cubicBezTo>
                  <a:pt x="468" y="19"/>
                  <a:pt x="469" y="26"/>
                  <a:pt x="467" y="32"/>
                </a:cubicBezTo>
                <a:cubicBezTo>
                  <a:pt x="466" y="34"/>
                  <a:pt x="462" y="33"/>
                  <a:pt x="461" y="34"/>
                </a:cubicBezTo>
                <a:cubicBezTo>
                  <a:pt x="455" y="40"/>
                  <a:pt x="461" y="51"/>
                  <a:pt x="451" y="54"/>
                </a:cubicBezTo>
                <a:cubicBezTo>
                  <a:pt x="445" y="56"/>
                  <a:pt x="438" y="55"/>
                  <a:pt x="431" y="56"/>
                </a:cubicBezTo>
                <a:cubicBezTo>
                  <a:pt x="425" y="58"/>
                  <a:pt x="413" y="62"/>
                  <a:pt x="413" y="62"/>
                </a:cubicBezTo>
                <a:cubicBezTo>
                  <a:pt x="407" y="70"/>
                  <a:pt x="403" y="74"/>
                  <a:pt x="411" y="88"/>
                </a:cubicBezTo>
                <a:cubicBezTo>
                  <a:pt x="413" y="92"/>
                  <a:pt x="423" y="92"/>
                  <a:pt x="423" y="92"/>
                </a:cubicBezTo>
                <a:cubicBezTo>
                  <a:pt x="430" y="105"/>
                  <a:pt x="433" y="122"/>
                  <a:pt x="445" y="130"/>
                </a:cubicBezTo>
                <a:cubicBezTo>
                  <a:pt x="453" y="142"/>
                  <a:pt x="448" y="156"/>
                  <a:pt x="459" y="164"/>
                </a:cubicBezTo>
                <a:cubicBezTo>
                  <a:pt x="476" y="189"/>
                  <a:pt x="437" y="191"/>
                  <a:pt x="421" y="202"/>
                </a:cubicBezTo>
                <a:cubicBezTo>
                  <a:pt x="418" y="211"/>
                  <a:pt x="416" y="219"/>
                  <a:pt x="413" y="228"/>
                </a:cubicBezTo>
                <a:cubicBezTo>
                  <a:pt x="412" y="232"/>
                  <a:pt x="405" y="232"/>
                  <a:pt x="401" y="232"/>
                </a:cubicBezTo>
                <a:cubicBezTo>
                  <a:pt x="387" y="233"/>
                  <a:pt x="374" y="234"/>
                  <a:pt x="361" y="238"/>
                </a:cubicBezTo>
                <a:cubicBezTo>
                  <a:pt x="356" y="245"/>
                  <a:pt x="352" y="245"/>
                  <a:pt x="345" y="250"/>
                </a:cubicBezTo>
                <a:cubicBezTo>
                  <a:pt x="339" y="259"/>
                  <a:pt x="330" y="263"/>
                  <a:pt x="323" y="270"/>
                </a:cubicBezTo>
                <a:cubicBezTo>
                  <a:pt x="319" y="282"/>
                  <a:pt x="324" y="293"/>
                  <a:pt x="313" y="300"/>
                </a:cubicBezTo>
                <a:cubicBezTo>
                  <a:pt x="303" y="314"/>
                  <a:pt x="308" y="309"/>
                  <a:pt x="299" y="318"/>
                </a:cubicBezTo>
                <a:cubicBezTo>
                  <a:pt x="295" y="331"/>
                  <a:pt x="294" y="354"/>
                  <a:pt x="281" y="358"/>
                </a:cubicBezTo>
                <a:cubicBezTo>
                  <a:pt x="278" y="350"/>
                  <a:pt x="280" y="345"/>
                  <a:pt x="271" y="342"/>
                </a:cubicBezTo>
                <a:cubicBezTo>
                  <a:pt x="249" y="346"/>
                  <a:pt x="265" y="339"/>
                  <a:pt x="257" y="356"/>
                </a:cubicBezTo>
                <a:cubicBezTo>
                  <a:pt x="254" y="361"/>
                  <a:pt x="242" y="362"/>
                  <a:pt x="237" y="364"/>
                </a:cubicBezTo>
                <a:cubicBezTo>
                  <a:pt x="232" y="379"/>
                  <a:pt x="232" y="376"/>
                  <a:pt x="213" y="374"/>
                </a:cubicBezTo>
                <a:cubicBezTo>
                  <a:pt x="204" y="371"/>
                  <a:pt x="197" y="373"/>
                  <a:pt x="189" y="376"/>
                </a:cubicBezTo>
                <a:cubicBezTo>
                  <a:pt x="193" y="398"/>
                  <a:pt x="206" y="399"/>
                  <a:pt x="173" y="402"/>
                </a:cubicBezTo>
                <a:cubicBezTo>
                  <a:pt x="167" y="411"/>
                  <a:pt x="171" y="423"/>
                  <a:pt x="175" y="434"/>
                </a:cubicBezTo>
                <a:cubicBezTo>
                  <a:pt x="151" y="436"/>
                  <a:pt x="140" y="442"/>
                  <a:pt x="119" y="446"/>
                </a:cubicBezTo>
                <a:cubicBezTo>
                  <a:pt x="116" y="455"/>
                  <a:pt x="114" y="464"/>
                  <a:pt x="125" y="468"/>
                </a:cubicBezTo>
                <a:cubicBezTo>
                  <a:pt x="127" y="473"/>
                  <a:pt x="130" y="476"/>
                  <a:pt x="121" y="476"/>
                </a:cubicBezTo>
                <a:cubicBezTo>
                  <a:pt x="114" y="476"/>
                  <a:pt x="103" y="466"/>
                  <a:pt x="103" y="466"/>
                </a:cubicBezTo>
                <a:cubicBezTo>
                  <a:pt x="94" y="467"/>
                  <a:pt x="82" y="461"/>
                  <a:pt x="77" y="468"/>
                </a:cubicBezTo>
                <a:cubicBezTo>
                  <a:pt x="69" y="479"/>
                  <a:pt x="79" y="497"/>
                  <a:pt x="73" y="510"/>
                </a:cubicBezTo>
                <a:cubicBezTo>
                  <a:pt x="61" y="534"/>
                  <a:pt x="34" y="560"/>
                  <a:pt x="27" y="582"/>
                </a:cubicBezTo>
                <a:cubicBezTo>
                  <a:pt x="25" y="600"/>
                  <a:pt x="25" y="615"/>
                  <a:pt x="9" y="626"/>
                </a:cubicBezTo>
                <a:cubicBezTo>
                  <a:pt x="2" y="648"/>
                  <a:pt x="0" y="668"/>
                  <a:pt x="25" y="674"/>
                </a:cubicBezTo>
                <a:cubicBezTo>
                  <a:pt x="29" y="685"/>
                  <a:pt x="25" y="679"/>
                  <a:pt x="39" y="688"/>
                </a:cubicBezTo>
                <a:cubicBezTo>
                  <a:pt x="41" y="689"/>
                  <a:pt x="45" y="692"/>
                  <a:pt x="45" y="692"/>
                </a:cubicBezTo>
                <a:cubicBezTo>
                  <a:pt x="49" y="705"/>
                  <a:pt x="49" y="706"/>
                  <a:pt x="61" y="710"/>
                </a:cubicBezTo>
                <a:cubicBezTo>
                  <a:pt x="67" y="720"/>
                  <a:pt x="64" y="714"/>
                  <a:pt x="69" y="728"/>
                </a:cubicBezTo>
                <a:cubicBezTo>
                  <a:pt x="70" y="732"/>
                  <a:pt x="73" y="740"/>
                  <a:pt x="73" y="740"/>
                </a:cubicBezTo>
                <a:cubicBezTo>
                  <a:pt x="73" y="742"/>
                  <a:pt x="78" y="790"/>
                  <a:pt x="83" y="780"/>
                </a:cubicBezTo>
                <a:close/>
              </a:path>
            </a:pathLst>
          </a:cu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sp>
        <p:nvSpPr>
          <p:cNvPr id="22533" name="Freeform 8"/>
          <p:cNvSpPr>
            <a:spLocks/>
          </p:cNvSpPr>
          <p:nvPr/>
        </p:nvSpPr>
        <p:spPr bwMode="auto">
          <a:xfrm>
            <a:off x="4218006" y="3947307"/>
            <a:ext cx="1171575" cy="811213"/>
          </a:xfrm>
          <a:custGeom>
            <a:avLst/>
            <a:gdLst>
              <a:gd name="T0" fmla="*/ 2147483647 w 1133"/>
              <a:gd name="T1" fmla="*/ 2147483647 h 784"/>
              <a:gd name="T2" fmla="*/ 2147483647 w 1133"/>
              <a:gd name="T3" fmla="*/ 2147483647 h 784"/>
              <a:gd name="T4" fmla="*/ 2147483647 w 1133"/>
              <a:gd name="T5" fmla="*/ 2147483647 h 784"/>
              <a:gd name="T6" fmla="*/ 2147483647 w 1133"/>
              <a:gd name="T7" fmla="*/ 2147483647 h 784"/>
              <a:gd name="T8" fmla="*/ 2147483647 w 1133"/>
              <a:gd name="T9" fmla="*/ 2147483647 h 784"/>
              <a:gd name="T10" fmla="*/ 2147483647 w 1133"/>
              <a:gd name="T11" fmla="*/ 2147483647 h 784"/>
              <a:gd name="T12" fmla="*/ 2147483647 w 1133"/>
              <a:gd name="T13" fmla="*/ 2147483647 h 784"/>
              <a:gd name="T14" fmla="*/ 2147483647 w 1133"/>
              <a:gd name="T15" fmla="*/ 2147483647 h 784"/>
              <a:gd name="T16" fmla="*/ 2147483647 w 1133"/>
              <a:gd name="T17" fmla="*/ 2147483647 h 784"/>
              <a:gd name="T18" fmla="*/ 2147483647 w 1133"/>
              <a:gd name="T19" fmla="*/ 2147483647 h 784"/>
              <a:gd name="T20" fmla="*/ 2147483647 w 1133"/>
              <a:gd name="T21" fmla="*/ 2147483647 h 784"/>
              <a:gd name="T22" fmla="*/ 2147483647 w 1133"/>
              <a:gd name="T23" fmla="*/ 2147483647 h 784"/>
              <a:gd name="T24" fmla="*/ 2147483647 w 1133"/>
              <a:gd name="T25" fmla="*/ 2147483647 h 784"/>
              <a:gd name="T26" fmla="*/ 2147483647 w 1133"/>
              <a:gd name="T27" fmla="*/ 2147483647 h 784"/>
              <a:gd name="T28" fmla="*/ 2147483647 w 1133"/>
              <a:gd name="T29" fmla="*/ 2147483647 h 784"/>
              <a:gd name="T30" fmla="*/ 2147483647 w 1133"/>
              <a:gd name="T31" fmla="*/ 2147483647 h 784"/>
              <a:gd name="T32" fmla="*/ 2147483647 w 1133"/>
              <a:gd name="T33" fmla="*/ 2147483647 h 784"/>
              <a:gd name="T34" fmla="*/ 2147483647 w 1133"/>
              <a:gd name="T35" fmla="*/ 2147483647 h 784"/>
              <a:gd name="T36" fmla="*/ 2147483647 w 1133"/>
              <a:gd name="T37" fmla="*/ 2147483647 h 784"/>
              <a:gd name="T38" fmla="*/ 2147483647 w 1133"/>
              <a:gd name="T39" fmla="*/ 2147483647 h 784"/>
              <a:gd name="T40" fmla="*/ 2147483647 w 1133"/>
              <a:gd name="T41" fmla="*/ 2147483647 h 784"/>
              <a:gd name="T42" fmla="*/ 2147483647 w 1133"/>
              <a:gd name="T43" fmla="*/ 2147483647 h 784"/>
              <a:gd name="T44" fmla="*/ 2147483647 w 1133"/>
              <a:gd name="T45" fmla="*/ 2147483647 h 784"/>
              <a:gd name="T46" fmla="*/ 2147483647 w 1133"/>
              <a:gd name="T47" fmla="*/ 2147483647 h 784"/>
              <a:gd name="T48" fmla="*/ 2147483647 w 1133"/>
              <a:gd name="T49" fmla="*/ 2147483647 h 784"/>
              <a:gd name="T50" fmla="*/ 2147483647 w 1133"/>
              <a:gd name="T51" fmla="*/ 2147483647 h 784"/>
              <a:gd name="T52" fmla="*/ 2147483647 w 1133"/>
              <a:gd name="T53" fmla="*/ 2147483647 h 784"/>
              <a:gd name="T54" fmla="*/ 2147483647 w 1133"/>
              <a:gd name="T55" fmla="*/ 2147483647 h 784"/>
              <a:gd name="T56" fmla="*/ 2147483647 w 1133"/>
              <a:gd name="T57" fmla="*/ 2147483647 h 784"/>
              <a:gd name="T58" fmla="*/ 2147483647 w 1133"/>
              <a:gd name="T59" fmla="*/ 2147483647 h 784"/>
              <a:gd name="T60" fmla="*/ 2147483647 w 1133"/>
              <a:gd name="T61" fmla="*/ 2147483647 h 784"/>
              <a:gd name="T62" fmla="*/ 2147483647 w 1133"/>
              <a:gd name="T63" fmla="*/ 2147483647 h 784"/>
              <a:gd name="T64" fmla="*/ 2147483647 w 1133"/>
              <a:gd name="T65" fmla="*/ 2147483647 h 784"/>
              <a:gd name="T66" fmla="*/ 2147483647 w 1133"/>
              <a:gd name="T67" fmla="*/ 2147483647 h 784"/>
              <a:gd name="T68" fmla="*/ 2147483647 w 1133"/>
              <a:gd name="T69" fmla="*/ 2147483647 h 784"/>
              <a:gd name="T70" fmla="*/ 2147483647 w 1133"/>
              <a:gd name="T71" fmla="*/ 2147483647 h 784"/>
              <a:gd name="T72" fmla="*/ 2147483647 w 1133"/>
              <a:gd name="T73" fmla="*/ 2147483647 h 784"/>
              <a:gd name="T74" fmla="*/ 2147483647 w 1133"/>
              <a:gd name="T75" fmla="*/ 2147483647 h 784"/>
              <a:gd name="T76" fmla="*/ 2147483647 w 1133"/>
              <a:gd name="T77" fmla="*/ 2147483647 h 784"/>
              <a:gd name="T78" fmla="*/ 2147483647 w 1133"/>
              <a:gd name="T79" fmla="*/ 2147483647 h 784"/>
              <a:gd name="T80" fmla="*/ 2147483647 w 1133"/>
              <a:gd name="T81" fmla="*/ 2147483647 h 784"/>
              <a:gd name="T82" fmla="*/ 2147483647 w 1133"/>
              <a:gd name="T83" fmla="*/ 2147483647 h 784"/>
              <a:gd name="T84" fmla="*/ 2147483647 w 1133"/>
              <a:gd name="T85" fmla="*/ 2147483647 h 784"/>
              <a:gd name="T86" fmla="*/ 2147483647 w 1133"/>
              <a:gd name="T87" fmla="*/ 2147483647 h 784"/>
              <a:gd name="T88" fmla="*/ 2147483647 w 1133"/>
              <a:gd name="T89" fmla="*/ 2147483647 h 784"/>
              <a:gd name="T90" fmla="*/ 2147483647 w 1133"/>
              <a:gd name="T91" fmla="*/ 2147483647 h 784"/>
              <a:gd name="T92" fmla="*/ 2147483647 w 1133"/>
              <a:gd name="T93" fmla="*/ 2147483647 h 784"/>
              <a:gd name="T94" fmla="*/ 2147483647 w 1133"/>
              <a:gd name="T95" fmla="*/ 2147483647 h 784"/>
              <a:gd name="T96" fmla="*/ 2147483647 w 1133"/>
              <a:gd name="T97" fmla="*/ 2147483647 h 784"/>
              <a:gd name="T98" fmla="*/ 2147483647 w 1133"/>
              <a:gd name="T99" fmla="*/ 2147483647 h 784"/>
              <a:gd name="T100" fmla="*/ 2147483647 w 1133"/>
              <a:gd name="T101" fmla="*/ 2147483647 h 784"/>
              <a:gd name="T102" fmla="*/ 2147483647 w 1133"/>
              <a:gd name="T103" fmla="*/ 2147483647 h 784"/>
              <a:gd name="T104" fmla="*/ 2147483647 w 1133"/>
              <a:gd name="T105" fmla="*/ 2147483647 h 784"/>
              <a:gd name="T106" fmla="*/ 2147483647 w 1133"/>
              <a:gd name="T107" fmla="*/ 2147483647 h 784"/>
              <a:gd name="T108" fmla="*/ 2147483647 w 1133"/>
              <a:gd name="T109" fmla="*/ 2147483647 h 784"/>
              <a:gd name="T110" fmla="*/ 2147483647 w 1133"/>
              <a:gd name="T111" fmla="*/ 2147483647 h 78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33"/>
              <a:gd name="T169" fmla="*/ 0 h 784"/>
              <a:gd name="T170" fmla="*/ 1133 w 1133"/>
              <a:gd name="T171" fmla="*/ 784 h 78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33" h="784">
                <a:moveTo>
                  <a:pt x="709" y="726"/>
                </a:moveTo>
                <a:cubicBezTo>
                  <a:pt x="712" y="711"/>
                  <a:pt x="718" y="656"/>
                  <a:pt x="721" y="642"/>
                </a:cubicBezTo>
                <a:cubicBezTo>
                  <a:pt x="724" y="628"/>
                  <a:pt x="725" y="643"/>
                  <a:pt x="729" y="640"/>
                </a:cubicBezTo>
                <a:cubicBezTo>
                  <a:pt x="733" y="634"/>
                  <a:pt x="745" y="626"/>
                  <a:pt x="745" y="626"/>
                </a:cubicBezTo>
                <a:cubicBezTo>
                  <a:pt x="742" y="608"/>
                  <a:pt x="738" y="604"/>
                  <a:pt x="721" y="598"/>
                </a:cubicBezTo>
                <a:cubicBezTo>
                  <a:pt x="718" y="587"/>
                  <a:pt x="721" y="571"/>
                  <a:pt x="725" y="564"/>
                </a:cubicBezTo>
                <a:cubicBezTo>
                  <a:pt x="729" y="557"/>
                  <a:pt x="737" y="562"/>
                  <a:pt x="745" y="558"/>
                </a:cubicBezTo>
                <a:cubicBezTo>
                  <a:pt x="753" y="546"/>
                  <a:pt x="757" y="543"/>
                  <a:pt x="771" y="538"/>
                </a:cubicBezTo>
                <a:cubicBezTo>
                  <a:pt x="773" y="532"/>
                  <a:pt x="772" y="524"/>
                  <a:pt x="777" y="520"/>
                </a:cubicBezTo>
                <a:cubicBezTo>
                  <a:pt x="800" y="505"/>
                  <a:pt x="826" y="498"/>
                  <a:pt x="853" y="496"/>
                </a:cubicBezTo>
                <a:cubicBezTo>
                  <a:pt x="869" y="491"/>
                  <a:pt x="876" y="476"/>
                  <a:pt x="857" y="464"/>
                </a:cubicBezTo>
                <a:cubicBezTo>
                  <a:pt x="848" y="450"/>
                  <a:pt x="851" y="457"/>
                  <a:pt x="847" y="446"/>
                </a:cubicBezTo>
                <a:cubicBezTo>
                  <a:pt x="846" y="442"/>
                  <a:pt x="854" y="436"/>
                  <a:pt x="877" y="434"/>
                </a:cubicBezTo>
                <a:cubicBezTo>
                  <a:pt x="899" y="430"/>
                  <a:pt x="954" y="426"/>
                  <a:pt x="981" y="424"/>
                </a:cubicBezTo>
                <a:cubicBezTo>
                  <a:pt x="1003" y="417"/>
                  <a:pt x="1007" y="424"/>
                  <a:pt x="1037" y="422"/>
                </a:cubicBezTo>
                <a:cubicBezTo>
                  <a:pt x="1049" y="420"/>
                  <a:pt x="1052" y="427"/>
                  <a:pt x="1063" y="424"/>
                </a:cubicBezTo>
                <a:cubicBezTo>
                  <a:pt x="1059" y="422"/>
                  <a:pt x="1070" y="395"/>
                  <a:pt x="1075" y="390"/>
                </a:cubicBezTo>
                <a:cubicBezTo>
                  <a:pt x="1079" y="387"/>
                  <a:pt x="1087" y="382"/>
                  <a:pt x="1087" y="382"/>
                </a:cubicBezTo>
                <a:cubicBezTo>
                  <a:pt x="1095" y="370"/>
                  <a:pt x="1107" y="373"/>
                  <a:pt x="1121" y="372"/>
                </a:cubicBezTo>
                <a:cubicBezTo>
                  <a:pt x="1133" y="355"/>
                  <a:pt x="1114" y="350"/>
                  <a:pt x="1101" y="348"/>
                </a:cubicBezTo>
                <a:cubicBezTo>
                  <a:pt x="1082" y="342"/>
                  <a:pt x="1061" y="332"/>
                  <a:pt x="1043" y="322"/>
                </a:cubicBezTo>
                <a:cubicBezTo>
                  <a:pt x="1023" y="311"/>
                  <a:pt x="1018" y="303"/>
                  <a:pt x="995" y="300"/>
                </a:cubicBezTo>
                <a:cubicBezTo>
                  <a:pt x="989" y="283"/>
                  <a:pt x="985" y="263"/>
                  <a:pt x="969" y="252"/>
                </a:cubicBezTo>
                <a:cubicBezTo>
                  <a:pt x="963" y="248"/>
                  <a:pt x="957" y="246"/>
                  <a:pt x="951" y="242"/>
                </a:cubicBezTo>
                <a:cubicBezTo>
                  <a:pt x="949" y="241"/>
                  <a:pt x="945" y="238"/>
                  <a:pt x="945" y="238"/>
                </a:cubicBezTo>
                <a:cubicBezTo>
                  <a:pt x="934" y="222"/>
                  <a:pt x="930" y="204"/>
                  <a:pt x="913" y="192"/>
                </a:cubicBezTo>
                <a:cubicBezTo>
                  <a:pt x="907" y="174"/>
                  <a:pt x="906" y="153"/>
                  <a:pt x="889" y="142"/>
                </a:cubicBezTo>
                <a:cubicBezTo>
                  <a:pt x="887" y="137"/>
                  <a:pt x="890" y="128"/>
                  <a:pt x="885" y="126"/>
                </a:cubicBezTo>
                <a:cubicBezTo>
                  <a:pt x="881" y="124"/>
                  <a:pt x="873" y="130"/>
                  <a:pt x="873" y="130"/>
                </a:cubicBezTo>
                <a:cubicBezTo>
                  <a:pt x="861" y="167"/>
                  <a:pt x="821" y="161"/>
                  <a:pt x="787" y="162"/>
                </a:cubicBezTo>
                <a:cubicBezTo>
                  <a:pt x="758" y="174"/>
                  <a:pt x="759" y="168"/>
                  <a:pt x="711" y="170"/>
                </a:cubicBezTo>
                <a:cubicBezTo>
                  <a:pt x="691" y="177"/>
                  <a:pt x="672" y="182"/>
                  <a:pt x="655" y="194"/>
                </a:cubicBezTo>
                <a:cubicBezTo>
                  <a:pt x="581" y="191"/>
                  <a:pt x="596" y="210"/>
                  <a:pt x="589" y="150"/>
                </a:cubicBezTo>
                <a:cubicBezTo>
                  <a:pt x="589" y="150"/>
                  <a:pt x="584" y="135"/>
                  <a:pt x="583" y="132"/>
                </a:cubicBezTo>
                <a:cubicBezTo>
                  <a:pt x="578" y="116"/>
                  <a:pt x="564" y="107"/>
                  <a:pt x="549" y="102"/>
                </a:cubicBezTo>
                <a:cubicBezTo>
                  <a:pt x="544" y="100"/>
                  <a:pt x="531" y="104"/>
                  <a:pt x="531" y="104"/>
                </a:cubicBezTo>
                <a:cubicBezTo>
                  <a:pt x="520" y="88"/>
                  <a:pt x="533" y="85"/>
                  <a:pt x="517" y="74"/>
                </a:cubicBezTo>
                <a:cubicBezTo>
                  <a:pt x="515" y="73"/>
                  <a:pt x="511" y="70"/>
                  <a:pt x="511" y="70"/>
                </a:cubicBezTo>
                <a:cubicBezTo>
                  <a:pt x="506" y="63"/>
                  <a:pt x="498" y="55"/>
                  <a:pt x="491" y="50"/>
                </a:cubicBezTo>
                <a:cubicBezTo>
                  <a:pt x="482" y="37"/>
                  <a:pt x="474" y="10"/>
                  <a:pt x="463" y="2"/>
                </a:cubicBezTo>
                <a:cubicBezTo>
                  <a:pt x="445" y="3"/>
                  <a:pt x="431" y="0"/>
                  <a:pt x="417" y="10"/>
                </a:cubicBezTo>
                <a:cubicBezTo>
                  <a:pt x="402" y="55"/>
                  <a:pt x="452" y="159"/>
                  <a:pt x="399" y="168"/>
                </a:cubicBezTo>
                <a:cubicBezTo>
                  <a:pt x="383" y="179"/>
                  <a:pt x="392" y="175"/>
                  <a:pt x="373" y="178"/>
                </a:cubicBezTo>
                <a:cubicBezTo>
                  <a:pt x="366" y="183"/>
                  <a:pt x="367" y="187"/>
                  <a:pt x="359" y="190"/>
                </a:cubicBezTo>
                <a:cubicBezTo>
                  <a:pt x="351" y="198"/>
                  <a:pt x="339" y="201"/>
                  <a:pt x="329" y="208"/>
                </a:cubicBezTo>
                <a:cubicBezTo>
                  <a:pt x="329" y="208"/>
                  <a:pt x="314" y="213"/>
                  <a:pt x="311" y="214"/>
                </a:cubicBezTo>
                <a:cubicBezTo>
                  <a:pt x="309" y="215"/>
                  <a:pt x="305" y="216"/>
                  <a:pt x="305" y="216"/>
                </a:cubicBezTo>
                <a:cubicBezTo>
                  <a:pt x="296" y="230"/>
                  <a:pt x="301" y="225"/>
                  <a:pt x="291" y="232"/>
                </a:cubicBezTo>
                <a:cubicBezTo>
                  <a:pt x="287" y="245"/>
                  <a:pt x="287" y="254"/>
                  <a:pt x="279" y="266"/>
                </a:cubicBezTo>
                <a:cubicBezTo>
                  <a:pt x="276" y="271"/>
                  <a:pt x="263" y="276"/>
                  <a:pt x="263" y="276"/>
                </a:cubicBezTo>
                <a:cubicBezTo>
                  <a:pt x="252" y="275"/>
                  <a:pt x="240" y="275"/>
                  <a:pt x="229" y="274"/>
                </a:cubicBezTo>
                <a:cubicBezTo>
                  <a:pt x="222" y="273"/>
                  <a:pt x="210" y="261"/>
                  <a:pt x="199" y="258"/>
                </a:cubicBezTo>
                <a:cubicBezTo>
                  <a:pt x="193" y="262"/>
                  <a:pt x="181" y="270"/>
                  <a:pt x="181" y="270"/>
                </a:cubicBezTo>
                <a:cubicBezTo>
                  <a:pt x="179" y="292"/>
                  <a:pt x="177" y="287"/>
                  <a:pt x="165" y="304"/>
                </a:cubicBezTo>
                <a:cubicBezTo>
                  <a:pt x="163" y="308"/>
                  <a:pt x="153" y="308"/>
                  <a:pt x="153" y="308"/>
                </a:cubicBezTo>
                <a:cubicBezTo>
                  <a:pt x="140" y="305"/>
                  <a:pt x="138" y="292"/>
                  <a:pt x="127" y="290"/>
                </a:cubicBezTo>
                <a:cubicBezTo>
                  <a:pt x="120" y="288"/>
                  <a:pt x="112" y="289"/>
                  <a:pt x="105" y="288"/>
                </a:cubicBezTo>
                <a:cubicBezTo>
                  <a:pt x="89" y="283"/>
                  <a:pt x="97" y="283"/>
                  <a:pt x="79" y="286"/>
                </a:cubicBezTo>
                <a:cubicBezTo>
                  <a:pt x="74" y="300"/>
                  <a:pt x="73" y="298"/>
                  <a:pt x="57" y="300"/>
                </a:cubicBezTo>
                <a:cubicBezTo>
                  <a:pt x="53" y="312"/>
                  <a:pt x="52" y="317"/>
                  <a:pt x="39" y="320"/>
                </a:cubicBezTo>
                <a:cubicBezTo>
                  <a:pt x="33" y="328"/>
                  <a:pt x="30" y="336"/>
                  <a:pt x="25" y="344"/>
                </a:cubicBezTo>
                <a:cubicBezTo>
                  <a:pt x="27" y="350"/>
                  <a:pt x="26" y="358"/>
                  <a:pt x="29" y="364"/>
                </a:cubicBezTo>
                <a:cubicBezTo>
                  <a:pt x="32" y="370"/>
                  <a:pt x="47" y="372"/>
                  <a:pt x="53" y="376"/>
                </a:cubicBezTo>
                <a:cubicBezTo>
                  <a:pt x="57" y="388"/>
                  <a:pt x="57" y="393"/>
                  <a:pt x="69" y="396"/>
                </a:cubicBezTo>
                <a:cubicBezTo>
                  <a:pt x="68" y="420"/>
                  <a:pt x="76" y="438"/>
                  <a:pt x="53" y="446"/>
                </a:cubicBezTo>
                <a:cubicBezTo>
                  <a:pt x="46" y="456"/>
                  <a:pt x="53" y="468"/>
                  <a:pt x="41" y="472"/>
                </a:cubicBezTo>
                <a:cubicBezTo>
                  <a:pt x="36" y="480"/>
                  <a:pt x="34" y="481"/>
                  <a:pt x="31" y="490"/>
                </a:cubicBezTo>
                <a:cubicBezTo>
                  <a:pt x="32" y="495"/>
                  <a:pt x="46" y="496"/>
                  <a:pt x="53" y="496"/>
                </a:cubicBezTo>
                <a:cubicBezTo>
                  <a:pt x="60" y="495"/>
                  <a:pt x="67" y="485"/>
                  <a:pt x="71" y="484"/>
                </a:cubicBezTo>
                <a:cubicBezTo>
                  <a:pt x="74" y="485"/>
                  <a:pt x="76" y="490"/>
                  <a:pt x="77" y="492"/>
                </a:cubicBezTo>
                <a:cubicBezTo>
                  <a:pt x="77" y="492"/>
                  <a:pt x="59" y="504"/>
                  <a:pt x="61" y="512"/>
                </a:cubicBezTo>
                <a:cubicBezTo>
                  <a:pt x="43" y="510"/>
                  <a:pt x="22" y="510"/>
                  <a:pt x="7" y="520"/>
                </a:cubicBezTo>
                <a:cubicBezTo>
                  <a:pt x="0" y="530"/>
                  <a:pt x="0" y="534"/>
                  <a:pt x="7" y="544"/>
                </a:cubicBezTo>
                <a:cubicBezTo>
                  <a:pt x="9" y="565"/>
                  <a:pt x="15" y="573"/>
                  <a:pt x="37" y="576"/>
                </a:cubicBezTo>
                <a:cubicBezTo>
                  <a:pt x="49" y="588"/>
                  <a:pt x="78" y="586"/>
                  <a:pt x="95" y="588"/>
                </a:cubicBezTo>
                <a:cubicBezTo>
                  <a:pt x="101" y="605"/>
                  <a:pt x="95" y="598"/>
                  <a:pt x="111" y="608"/>
                </a:cubicBezTo>
                <a:cubicBezTo>
                  <a:pt x="113" y="609"/>
                  <a:pt x="117" y="612"/>
                  <a:pt x="117" y="612"/>
                </a:cubicBezTo>
                <a:cubicBezTo>
                  <a:pt x="123" y="621"/>
                  <a:pt x="124" y="628"/>
                  <a:pt x="135" y="632"/>
                </a:cubicBezTo>
                <a:cubicBezTo>
                  <a:pt x="139" y="639"/>
                  <a:pt x="145" y="641"/>
                  <a:pt x="149" y="648"/>
                </a:cubicBezTo>
                <a:cubicBezTo>
                  <a:pt x="152" y="661"/>
                  <a:pt x="153" y="651"/>
                  <a:pt x="163" y="658"/>
                </a:cubicBezTo>
                <a:cubicBezTo>
                  <a:pt x="167" y="671"/>
                  <a:pt x="200" y="678"/>
                  <a:pt x="213" y="680"/>
                </a:cubicBezTo>
                <a:cubicBezTo>
                  <a:pt x="217" y="683"/>
                  <a:pt x="220" y="686"/>
                  <a:pt x="225" y="688"/>
                </a:cubicBezTo>
                <a:cubicBezTo>
                  <a:pt x="227" y="689"/>
                  <a:pt x="229" y="689"/>
                  <a:pt x="231" y="690"/>
                </a:cubicBezTo>
                <a:cubicBezTo>
                  <a:pt x="235" y="692"/>
                  <a:pt x="243" y="698"/>
                  <a:pt x="243" y="698"/>
                </a:cubicBezTo>
                <a:cubicBezTo>
                  <a:pt x="247" y="709"/>
                  <a:pt x="245" y="715"/>
                  <a:pt x="255" y="718"/>
                </a:cubicBezTo>
                <a:cubicBezTo>
                  <a:pt x="261" y="727"/>
                  <a:pt x="264" y="724"/>
                  <a:pt x="267" y="734"/>
                </a:cubicBezTo>
                <a:cubicBezTo>
                  <a:pt x="270" y="744"/>
                  <a:pt x="287" y="751"/>
                  <a:pt x="297" y="754"/>
                </a:cubicBezTo>
                <a:cubicBezTo>
                  <a:pt x="301" y="766"/>
                  <a:pt x="294" y="780"/>
                  <a:pt x="307" y="784"/>
                </a:cubicBezTo>
                <a:cubicBezTo>
                  <a:pt x="315" y="783"/>
                  <a:pt x="323" y="784"/>
                  <a:pt x="331" y="782"/>
                </a:cubicBezTo>
                <a:cubicBezTo>
                  <a:pt x="337" y="780"/>
                  <a:pt x="344" y="767"/>
                  <a:pt x="353" y="766"/>
                </a:cubicBezTo>
                <a:cubicBezTo>
                  <a:pt x="372" y="764"/>
                  <a:pt x="390" y="765"/>
                  <a:pt x="409" y="764"/>
                </a:cubicBezTo>
                <a:cubicBezTo>
                  <a:pt x="419" y="762"/>
                  <a:pt x="428" y="762"/>
                  <a:pt x="437" y="756"/>
                </a:cubicBezTo>
                <a:cubicBezTo>
                  <a:pt x="446" y="742"/>
                  <a:pt x="440" y="746"/>
                  <a:pt x="451" y="742"/>
                </a:cubicBezTo>
                <a:cubicBezTo>
                  <a:pt x="459" y="729"/>
                  <a:pt x="462" y="725"/>
                  <a:pt x="477" y="720"/>
                </a:cubicBezTo>
                <a:cubicBezTo>
                  <a:pt x="484" y="721"/>
                  <a:pt x="493" y="708"/>
                  <a:pt x="497" y="714"/>
                </a:cubicBezTo>
                <a:cubicBezTo>
                  <a:pt x="502" y="715"/>
                  <a:pt x="494" y="724"/>
                  <a:pt x="495" y="729"/>
                </a:cubicBezTo>
                <a:cubicBezTo>
                  <a:pt x="496" y="734"/>
                  <a:pt x="501" y="740"/>
                  <a:pt x="505" y="746"/>
                </a:cubicBezTo>
                <a:cubicBezTo>
                  <a:pt x="511" y="755"/>
                  <a:pt x="512" y="762"/>
                  <a:pt x="521" y="768"/>
                </a:cubicBezTo>
                <a:cubicBezTo>
                  <a:pt x="528" y="779"/>
                  <a:pt x="522" y="783"/>
                  <a:pt x="537" y="780"/>
                </a:cubicBezTo>
                <a:cubicBezTo>
                  <a:pt x="542" y="775"/>
                  <a:pt x="555" y="766"/>
                  <a:pt x="555" y="766"/>
                </a:cubicBezTo>
                <a:cubicBezTo>
                  <a:pt x="558" y="758"/>
                  <a:pt x="561" y="754"/>
                  <a:pt x="567" y="748"/>
                </a:cubicBezTo>
                <a:cubicBezTo>
                  <a:pt x="568" y="746"/>
                  <a:pt x="568" y="743"/>
                  <a:pt x="569" y="742"/>
                </a:cubicBezTo>
                <a:cubicBezTo>
                  <a:pt x="570" y="741"/>
                  <a:pt x="574" y="742"/>
                  <a:pt x="575" y="740"/>
                </a:cubicBezTo>
                <a:cubicBezTo>
                  <a:pt x="580" y="731"/>
                  <a:pt x="573" y="726"/>
                  <a:pt x="581" y="720"/>
                </a:cubicBezTo>
                <a:cubicBezTo>
                  <a:pt x="586" y="716"/>
                  <a:pt x="599" y="710"/>
                  <a:pt x="599" y="710"/>
                </a:cubicBezTo>
                <a:cubicBezTo>
                  <a:pt x="604" y="703"/>
                  <a:pt x="607" y="693"/>
                  <a:pt x="615" y="690"/>
                </a:cubicBezTo>
                <a:cubicBezTo>
                  <a:pt x="620" y="687"/>
                  <a:pt x="632" y="677"/>
                  <a:pt x="637" y="682"/>
                </a:cubicBezTo>
                <a:cubicBezTo>
                  <a:pt x="642" y="687"/>
                  <a:pt x="639" y="709"/>
                  <a:pt x="643" y="722"/>
                </a:cubicBezTo>
                <a:cubicBezTo>
                  <a:pt x="646" y="738"/>
                  <a:pt x="646" y="752"/>
                  <a:pt x="663" y="758"/>
                </a:cubicBezTo>
                <a:cubicBezTo>
                  <a:pt x="672" y="757"/>
                  <a:pt x="681" y="759"/>
                  <a:pt x="689" y="756"/>
                </a:cubicBezTo>
                <a:cubicBezTo>
                  <a:pt x="692" y="755"/>
                  <a:pt x="690" y="749"/>
                  <a:pt x="691" y="746"/>
                </a:cubicBezTo>
                <a:cubicBezTo>
                  <a:pt x="693" y="738"/>
                  <a:pt x="692" y="741"/>
                  <a:pt x="699" y="736"/>
                </a:cubicBezTo>
                <a:cubicBezTo>
                  <a:pt x="708" y="723"/>
                  <a:pt x="704" y="721"/>
                  <a:pt x="709" y="726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sp>
        <p:nvSpPr>
          <p:cNvPr id="22534" name="Freeform 9"/>
          <p:cNvSpPr>
            <a:spLocks/>
          </p:cNvSpPr>
          <p:nvPr/>
        </p:nvSpPr>
        <p:spPr bwMode="auto">
          <a:xfrm>
            <a:off x="4930792" y="4191782"/>
            <a:ext cx="996950" cy="815975"/>
          </a:xfrm>
          <a:custGeom>
            <a:avLst/>
            <a:gdLst>
              <a:gd name="T0" fmla="*/ 2147483647 w 963"/>
              <a:gd name="T1" fmla="*/ 2147483647 h 788"/>
              <a:gd name="T2" fmla="*/ 2147483647 w 963"/>
              <a:gd name="T3" fmla="*/ 2147483647 h 788"/>
              <a:gd name="T4" fmla="*/ 2147483647 w 963"/>
              <a:gd name="T5" fmla="*/ 2147483647 h 788"/>
              <a:gd name="T6" fmla="*/ 2147483647 w 963"/>
              <a:gd name="T7" fmla="*/ 2147483647 h 788"/>
              <a:gd name="T8" fmla="*/ 2147483647 w 963"/>
              <a:gd name="T9" fmla="*/ 2147483647 h 788"/>
              <a:gd name="T10" fmla="*/ 2147483647 w 963"/>
              <a:gd name="T11" fmla="*/ 2147483647 h 788"/>
              <a:gd name="T12" fmla="*/ 2147483647 w 963"/>
              <a:gd name="T13" fmla="*/ 2147483647 h 788"/>
              <a:gd name="T14" fmla="*/ 2147483647 w 963"/>
              <a:gd name="T15" fmla="*/ 2147483647 h 788"/>
              <a:gd name="T16" fmla="*/ 2147483647 w 963"/>
              <a:gd name="T17" fmla="*/ 2147483647 h 788"/>
              <a:gd name="T18" fmla="*/ 2147483647 w 963"/>
              <a:gd name="T19" fmla="*/ 2147483647 h 788"/>
              <a:gd name="T20" fmla="*/ 2147483647 w 963"/>
              <a:gd name="T21" fmla="*/ 2147483647 h 788"/>
              <a:gd name="T22" fmla="*/ 2147483647 w 963"/>
              <a:gd name="T23" fmla="*/ 2147483647 h 788"/>
              <a:gd name="T24" fmla="*/ 2147483647 w 963"/>
              <a:gd name="T25" fmla="*/ 2147483647 h 788"/>
              <a:gd name="T26" fmla="*/ 2147483647 w 963"/>
              <a:gd name="T27" fmla="*/ 2147483647 h 788"/>
              <a:gd name="T28" fmla="*/ 2147483647 w 963"/>
              <a:gd name="T29" fmla="*/ 2147483647 h 788"/>
              <a:gd name="T30" fmla="*/ 2147483647 w 963"/>
              <a:gd name="T31" fmla="*/ 2147483647 h 788"/>
              <a:gd name="T32" fmla="*/ 2147483647 w 963"/>
              <a:gd name="T33" fmla="*/ 2147483647 h 788"/>
              <a:gd name="T34" fmla="*/ 2147483647 w 963"/>
              <a:gd name="T35" fmla="*/ 2147483647 h 788"/>
              <a:gd name="T36" fmla="*/ 2147483647 w 963"/>
              <a:gd name="T37" fmla="*/ 2147483647 h 788"/>
              <a:gd name="T38" fmla="*/ 2147483647 w 963"/>
              <a:gd name="T39" fmla="*/ 2147483647 h 788"/>
              <a:gd name="T40" fmla="*/ 2147483647 w 963"/>
              <a:gd name="T41" fmla="*/ 2147483647 h 788"/>
              <a:gd name="T42" fmla="*/ 2147483647 w 963"/>
              <a:gd name="T43" fmla="*/ 2147483647 h 788"/>
              <a:gd name="T44" fmla="*/ 2147483647 w 963"/>
              <a:gd name="T45" fmla="*/ 2147483647 h 788"/>
              <a:gd name="T46" fmla="*/ 2147483647 w 963"/>
              <a:gd name="T47" fmla="*/ 2147483647 h 788"/>
              <a:gd name="T48" fmla="*/ 2147483647 w 963"/>
              <a:gd name="T49" fmla="*/ 2147483647 h 788"/>
              <a:gd name="T50" fmla="*/ 2147483647 w 963"/>
              <a:gd name="T51" fmla="*/ 2147483647 h 788"/>
              <a:gd name="T52" fmla="*/ 2147483647 w 963"/>
              <a:gd name="T53" fmla="*/ 2147483647 h 788"/>
              <a:gd name="T54" fmla="*/ 2147483647 w 963"/>
              <a:gd name="T55" fmla="*/ 2147483647 h 788"/>
              <a:gd name="T56" fmla="*/ 2147483647 w 963"/>
              <a:gd name="T57" fmla="*/ 2147483647 h 788"/>
              <a:gd name="T58" fmla="*/ 2147483647 w 963"/>
              <a:gd name="T59" fmla="*/ 2147483647 h 788"/>
              <a:gd name="T60" fmla="*/ 2147483647 w 963"/>
              <a:gd name="T61" fmla="*/ 2147483647 h 788"/>
              <a:gd name="T62" fmla="*/ 2147483647 w 963"/>
              <a:gd name="T63" fmla="*/ 2147483647 h 788"/>
              <a:gd name="T64" fmla="*/ 2147483647 w 963"/>
              <a:gd name="T65" fmla="*/ 2147483647 h 788"/>
              <a:gd name="T66" fmla="*/ 2147483647 w 963"/>
              <a:gd name="T67" fmla="*/ 2147483647 h 788"/>
              <a:gd name="T68" fmla="*/ 2147483647 w 963"/>
              <a:gd name="T69" fmla="*/ 2147483647 h 788"/>
              <a:gd name="T70" fmla="*/ 2147483647 w 963"/>
              <a:gd name="T71" fmla="*/ 2147483647 h 788"/>
              <a:gd name="T72" fmla="*/ 2147483647 w 963"/>
              <a:gd name="T73" fmla="*/ 2147483647 h 788"/>
              <a:gd name="T74" fmla="*/ 2147483647 w 963"/>
              <a:gd name="T75" fmla="*/ 2147483647 h 788"/>
              <a:gd name="T76" fmla="*/ 2147483647 w 963"/>
              <a:gd name="T77" fmla="*/ 2147483647 h 788"/>
              <a:gd name="T78" fmla="*/ 2147483647 w 963"/>
              <a:gd name="T79" fmla="*/ 2147483647 h 788"/>
              <a:gd name="T80" fmla="*/ 2147483647 w 963"/>
              <a:gd name="T81" fmla="*/ 2147483647 h 788"/>
              <a:gd name="T82" fmla="*/ 2147483647 w 963"/>
              <a:gd name="T83" fmla="*/ 2147483647 h 788"/>
              <a:gd name="T84" fmla="*/ 2147483647 w 963"/>
              <a:gd name="T85" fmla="*/ 2147483647 h 788"/>
              <a:gd name="T86" fmla="*/ 2147483647 w 963"/>
              <a:gd name="T87" fmla="*/ 2147483647 h 78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63"/>
              <a:gd name="T133" fmla="*/ 0 h 788"/>
              <a:gd name="T134" fmla="*/ 963 w 963"/>
              <a:gd name="T135" fmla="*/ 788 h 78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63" h="788">
                <a:moveTo>
                  <a:pt x="623" y="763"/>
                </a:moveTo>
                <a:cubicBezTo>
                  <a:pt x="642" y="761"/>
                  <a:pt x="660" y="755"/>
                  <a:pt x="679" y="753"/>
                </a:cubicBezTo>
                <a:cubicBezTo>
                  <a:pt x="684" y="751"/>
                  <a:pt x="690" y="753"/>
                  <a:pt x="693" y="749"/>
                </a:cubicBezTo>
                <a:cubicBezTo>
                  <a:pt x="695" y="746"/>
                  <a:pt x="694" y="741"/>
                  <a:pt x="695" y="737"/>
                </a:cubicBezTo>
                <a:cubicBezTo>
                  <a:pt x="697" y="730"/>
                  <a:pt x="705" y="725"/>
                  <a:pt x="711" y="721"/>
                </a:cubicBezTo>
                <a:cubicBezTo>
                  <a:pt x="713" y="714"/>
                  <a:pt x="725" y="705"/>
                  <a:pt x="725" y="705"/>
                </a:cubicBezTo>
                <a:cubicBezTo>
                  <a:pt x="730" y="690"/>
                  <a:pt x="730" y="690"/>
                  <a:pt x="747" y="687"/>
                </a:cubicBezTo>
                <a:cubicBezTo>
                  <a:pt x="759" y="669"/>
                  <a:pt x="710" y="681"/>
                  <a:pt x="707" y="681"/>
                </a:cubicBezTo>
                <a:cubicBezTo>
                  <a:pt x="691" y="685"/>
                  <a:pt x="698" y="671"/>
                  <a:pt x="699" y="657"/>
                </a:cubicBezTo>
                <a:cubicBezTo>
                  <a:pt x="697" y="631"/>
                  <a:pt x="695" y="640"/>
                  <a:pt x="689" y="623"/>
                </a:cubicBezTo>
                <a:cubicBezTo>
                  <a:pt x="700" y="619"/>
                  <a:pt x="696" y="620"/>
                  <a:pt x="713" y="623"/>
                </a:cubicBezTo>
                <a:cubicBezTo>
                  <a:pt x="717" y="624"/>
                  <a:pt x="725" y="627"/>
                  <a:pt x="725" y="627"/>
                </a:cubicBezTo>
                <a:cubicBezTo>
                  <a:pt x="741" y="622"/>
                  <a:pt x="757" y="620"/>
                  <a:pt x="773" y="615"/>
                </a:cubicBezTo>
                <a:cubicBezTo>
                  <a:pt x="784" y="611"/>
                  <a:pt x="777" y="614"/>
                  <a:pt x="791" y="605"/>
                </a:cubicBezTo>
                <a:cubicBezTo>
                  <a:pt x="793" y="604"/>
                  <a:pt x="797" y="601"/>
                  <a:pt x="797" y="601"/>
                </a:cubicBezTo>
                <a:cubicBezTo>
                  <a:pt x="808" y="584"/>
                  <a:pt x="815" y="550"/>
                  <a:pt x="793" y="543"/>
                </a:cubicBezTo>
                <a:cubicBezTo>
                  <a:pt x="802" y="530"/>
                  <a:pt x="817" y="538"/>
                  <a:pt x="831" y="533"/>
                </a:cubicBezTo>
                <a:cubicBezTo>
                  <a:pt x="833" y="516"/>
                  <a:pt x="841" y="512"/>
                  <a:pt x="857" y="507"/>
                </a:cubicBezTo>
                <a:cubicBezTo>
                  <a:pt x="862" y="500"/>
                  <a:pt x="862" y="486"/>
                  <a:pt x="867" y="481"/>
                </a:cubicBezTo>
                <a:cubicBezTo>
                  <a:pt x="869" y="479"/>
                  <a:pt x="893" y="464"/>
                  <a:pt x="897" y="463"/>
                </a:cubicBezTo>
                <a:cubicBezTo>
                  <a:pt x="908" y="446"/>
                  <a:pt x="899" y="426"/>
                  <a:pt x="905" y="407"/>
                </a:cubicBezTo>
                <a:cubicBezTo>
                  <a:pt x="907" y="390"/>
                  <a:pt x="905" y="354"/>
                  <a:pt x="925" y="347"/>
                </a:cubicBezTo>
                <a:cubicBezTo>
                  <a:pt x="929" y="342"/>
                  <a:pt x="929" y="334"/>
                  <a:pt x="933" y="329"/>
                </a:cubicBezTo>
                <a:cubicBezTo>
                  <a:pt x="936" y="325"/>
                  <a:pt x="941" y="317"/>
                  <a:pt x="941" y="317"/>
                </a:cubicBezTo>
                <a:cubicBezTo>
                  <a:pt x="943" y="277"/>
                  <a:pt x="963" y="176"/>
                  <a:pt x="929" y="153"/>
                </a:cubicBezTo>
                <a:cubicBezTo>
                  <a:pt x="925" y="141"/>
                  <a:pt x="916" y="126"/>
                  <a:pt x="905" y="119"/>
                </a:cubicBezTo>
                <a:cubicBezTo>
                  <a:pt x="893" y="101"/>
                  <a:pt x="876" y="90"/>
                  <a:pt x="855" y="87"/>
                </a:cubicBezTo>
                <a:cubicBezTo>
                  <a:pt x="837" y="61"/>
                  <a:pt x="817" y="51"/>
                  <a:pt x="785" y="47"/>
                </a:cubicBezTo>
                <a:cubicBezTo>
                  <a:pt x="777" y="44"/>
                  <a:pt x="777" y="39"/>
                  <a:pt x="769" y="35"/>
                </a:cubicBezTo>
                <a:cubicBezTo>
                  <a:pt x="750" y="25"/>
                  <a:pt x="711" y="28"/>
                  <a:pt x="697" y="27"/>
                </a:cubicBezTo>
                <a:cubicBezTo>
                  <a:pt x="690" y="17"/>
                  <a:pt x="678" y="16"/>
                  <a:pt x="667" y="13"/>
                </a:cubicBezTo>
                <a:cubicBezTo>
                  <a:pt x="626" y="15"/>
                  <a:pt x="563" y="0"/>
                  <a:pt x="529" y="23"/>
                </a:cubicBezTo>
                <a:cubicBezTo>
                  <a:pt x="524" y="37"/>
                  <a:pt x="531" y="20"/>
                  <a:pt x="521" y="35"/>
                </a:cubicBezTo>
                <a:cubicBezTo>
                  <a:pt x="510" y="51"/>
                  <a:pt x="513" y="56"/>
                  <a:pt x="493" y="59"/>
                </a:cubicBezTo>
                <a:cubicBezTo>
                  <a:pt x="481" y="95"/>
                  <a:pt x="506" y="88"/>
                  <a:pt x="455" y="91"/>
                </a:cubicBezTo>
                <a:cubicBezTo>
                  <a:pt x="447" y="102"/>
                  <a:pt x="451" y="110"/>
                  <a:pt x="439" y="118"/>
                </a:cubicBezTo>
                <a:cubicBezTo>
                  <a:pt x="434" y="133"/>
                  <a:pt x="415" y="134"/>
                  <a:pt x="401" y="135"/>
                </a:cubicBezTo>
                <a:cubicBezTo>
                  <a:pt x="399" y="141"/>
                  <a:pt x="394" y="145"/>
                  <a:pt x="387" y="149"/>
                </a:cubicBezTo>
                <a:cubicBezTo>
                  <a:pt x="375" y="167"/>
                  <a:pt x="375" y="180"/>
                  <a:pt x="371" y="181"/>
                </a:cubicBezTo>
                <a:cubicBezTo>
                  <a:pt x="359" y="183"/>
                  <a:pt x="346" y="182"/>
                  <a:pt x="333" y="183"/>
                </a:cubicBezTo>
                <a:cubicBezTo>
                  <a:pt x="311" y="187"/>
                  <a:pt x="271" y="189"/>
                  <a:pt x="271" y="189"/>
                </a:cubicBezTo>
                <a:cubicBezTo>
                  <a:pt x="241" y="199"/>
                  <a:pt x="207" y="198"/>
                  <a:pt x="175" y="199"/>
                </a:cubicBezTo>
                <a:cubicBezTo>
                  <a:pt x="170" y="201"/>
                  <a:pt x="161" y="198"/>
                  <a:pt x="159" y="203"/>
                </a:cubicBezTo>
                <a:cubicBezTo>
                  <a:pt x="152" y="220"/>
                  <a:pt x="158" y="220"/>
                  <a:pt x="167" y="223"/>
                </a:cubicBezTo>
                <a:cubicBezTo>
                  <a:pt x="196" y="266"/>
                  <a:pt x="158" y="260"/>
                  <a:pt x="135" y="263"/>
                </a:cubicBezTo>
                <a:cubicBezTo>
                  <a:pt x="121" y="268"/>
                  <a:pt x="105" y="269"/>
                  <a:pt x="93" y="277"/>
                </a:cubicBezTo>
                <a:cubicBezTo>
                  <a:pt x="87" y="294"/>
                  <a:pt x="77" y="304"/>
                  <a:pt x="59" y="309"/>
                </a:cubicBezTo>
                <a:cubicBezTo>
                  <a:pt x="50" y="323"/>
                  <a:pt x="55" y="318"/>
                  <a:pt x="45" y="325"/>
                </a:cubicBezTo>
                <a:cubicBezTo>
                  <a:pt x="42" y="329"/>
                  <a:pt x="32" y="326"/>
                  <a:pt x="29" y="330"/>
                </a:cubicBezTo>
                <a:cubicBezTo>
                  <a:pt x="27" y="334"/>
                  <a:pt x="33" y="349"/>
                  <a:pt x="33" y="349"/>
                </a:cubicBezTo>
                <a:cubicBezTo>
                  <a:pt x="36" y="365"/>
                  <a:pt x="37" y="360"/>
                  <a:pt x="51" y="365"/>
                </a:cubicBezTo>
                <a:cubicBezTo>
                  <a:pt x="53" y="371"/>
                  <a:pt x="57" y="383"/>
                  <a:pt x="57" y="383"/>
                </a:cubicBezTo>
                <a:cubicBezTo>
                  <a:pt x="54" y="397"/>
                  <a:pt x="42" y="398"/>
                  <a:pt x="29" y="401"/>
                </a:cubicBezTo>
                <a:cubicBezTo>
                  <a:pt x="27" y="407"/>
                  <a:pt x="23" y="419"/>
                  <a:pt x="23" y="419"/>
                </a:cubicBezTo>
                <a:cubicBezTo>
                  <a:pt x="26" y="524"/>
                  <a:pt x="0" y="487"/>
                  <a:pt x="45" y="497"/>
                </a:cubicBezTo>
                <a:cubicBezTo>
                  <a:pt x="47" y="498"/>
                  <a:pt x="49" y="500"/>
                  <a:pt x="51" y="501"/>
                </a:cubicBezTo>
                <a:cubicBezTo>
                  <a:pt x="54" y="517"/>
                  <a:pt x="52" y="522"/>
                  <a:pt x="83" y="509"/>
                </a:cubicBezTo>
                <a:cubicBezTo>
                  <a:pt x="87" y="507"/>
                  <a:pt x="87" y="497"/>
                  <a:pt x="87" y="497"/>
                </a:cubicBezTo>
                <a:cubicBezTo>
                  <a:pt x="88" y="481"/>
                  <a:pt x="84" y="470"/>
                  <a:pt x="99" y="465"/>
                </a:cubicBezTo>
                <a:cubicBezTo>
                  <a:pt x="101" y="459"/>
                  <a:pt x="105" y="453"/>
                  <a:pt x="111" y="451"/>
                </a:cubicBezTo>
                <a:cubicBezTo>
                  <a:pt x="133" y="444"/>
                  <a:pt x="94" y="451"/>
                  <a:pt x="117" y="441"/>
                </a:cubicBezTo>
                <a:cubicBezTo>
                  <a:pt x="121" y="439"/>
                  <a:pt x="129" y="437"/>
                  <a:pt x="129" y="437"/>
                </a:cubicBezTo>
                <a:cubicBezTo>
                  <a:pt x="174" y="439"/>
                  <a:pt x="165" y="434"/>
                  <a:pt x="173" y="459"/>
                </a:cubicBezTo>
                <a:cubicBezTo>
                  <a:pt x="172" y="479"/>
                  <a:pt x="170" y="482"/>
                  <a:pt x="165" y="497"/>
                </a:cubicBezTo>
                <a:cubicBezTo>
                  <a:pt x="163" y="503"/>
                  <a:pt x="159" y="515"/>
                  <a:pt x="159" y="515"/>
                </a:cubicBezTo>
                <a:cubicBezTo>
                  <a:pt x="161" y="575"/>
                  <a:pt x="144" y="577"/>
                  <a:pt x="187" y="581"/>
                </a:cubicBezTo>
                <a:cubicBezTo>
                  <a:pt x="196" y="584"/>
                  <a:pt x="197" y="588"/>
                  <a:pt x="199" y="597"/>
                </a:cubicBezTo>
                <a:cubicBezTo>
                  <a:pt x="195" y="635"/>
                  <a:pt x="178" y="615"/>
                  <a:pt x="155" y="607"/>
                </a:cubicBezTo>
                <a:cubicBezTo>
                  <a:pt x="148" y="612"/>
                  <a:pt x="144" y="616"/>
                  <a:pt x="149" y="625"/>
                </a:cubicBezTo>
                <a:cubicBezTo>
                  <a:pt x="160" y="647"/>
                  <a:pt x="181" y="645"/>
                  <a:pt x="199" y="657"/>
                </a:cubicBezTo>
                <a:cubicBezTo>
                  <a:pt x="200" y="677"/>
                  <a:pt x="203" y="705"/>
                  <a:pt x="221" y="717"/>
                </a:cubicBezTo>
                <a:cubicBezTo>
                  <a:pt x="245" y="716"/>
                  <a:pt x="263" y="711"/>
                  <a:pt x="287" y="709"/>
                </a:cubicBezTo>
                <a:cubicBezTo>
                  <a:pt x="293" y="709"/>
                  <a:pt x="303" y="699"/>
                  <a:pt x="303" y="699"/>
                </a:cubicBezTo>
                <a:cubicBezTo>
                  <a:pt x="307" y="695"/>
                  <a:pt x="311" y="687"/>
                  <a:pt x="315" y="683"/>
                </a:cubicBezTo>
                <a:cubicBezTo>
                  <a:pt x="319" y="679"/>
                  <a:pt x="317" y="678"/>
                  <a:pt x="327" y="677"/>
                </a:cubicBezTo>
                <a:cubicBezTo>
                  <a:pt x="342" y="678"/>
                  <a:pt x="358" y="677"/>
                  <a:pt x="373" y="679"/>
                </a:cubicBezTo>
                <a:cubicBezTo>
                  <a:pt x="378" y="680"/>
                  <a:pt x="378" y="691"/>
                  <a:pt x="385" y="693"/>
                </a:cubicBezTo>
                <a:cubicBezTo>
                  <a:pt x="389" y="698"/>
                  <a:pt x="384" y="708"/>
                  <a:pt x="397" y="711"/>
                </a:cubicBezTo>
                <a:cubicBezTo>
                  <a:pt x="410" y="714"/>
                  <a:pt x="447" y="707"/>
                  <a:pt x="461" y="711"/>
                </a:cubicBezTo>
                <a:cubicBezTo>
                  <a:pt x="488" y="718"/>
                  <a:pt x="472" y="710"/>
                  <a:pt x="481" y="737"/>
                </a:cubicBezTo>
                <a:cubicBezTo>
                  <a:pt x="484" y="746"/>
                  <a:pt x="472" y="760"/>
                  <a:pt x="471" y="767"/>
                </a:cubicBezTo>
                <a:cubicBezTo>
                  <a:pt x="470" y="774"/>
                  <a:pt x="469" y="776"/>
                  <a:pt x="473" y="779"/>
                </a:cubicBezTo>
                <a:cubicBezTo>
                  <a:pt x="483" y="785"/>
                  <a:pt x="481" y="782"/>
                  <a:pt x="495" y="787"/>
                </a:cubicBezTo>
                <a:cubicBezTo>
                  <a:pt x="497" y="788"/>
                  <a:pt x="497" y="779"/>
                  <a:pt x="497" y="779"/>
                </a:cubicBezTo>
                <a:cubicBezTo>
                  <a:pt x="500" y="778"/>
                  <a:pt x="508" y="787"/>
                  <a:pt x="515" y="785"/>
                </a:cubicBezTo>
                <a:cubicBezTo>
                  <a:pt x="522" y="783"/>
                  <a:pt x="530" y="771"/>
                  <a:pt x="537" y="767"/>
                </a:cubicBezTo>
                <a:cubicBezTo>
                  <a:pt x="541" y="762"/>
                  <a:pt x="555" y="759"/>
                  <a:pt x="555" y="759"/>
                </a:cubicBezTo>
                <a:cubicBezTo>
                  <a:pt x="620" y="761"/>
                  <a:pt x="600" y="751"/>
                  <a:pt x="623" y="763"/>
                </a:cubicBezTo>
                <a:close/>
              </a:path>
            </a:pathLst>
          </a:custGeom>
          <a:solidFill>
            <a:srgbClr val="CC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sp>
        <p:nvSpPr>
          <p:cNvPr id="22535" name="Freeform 10"/>
          <p:cNvSpPr>
            <a:spLocks/>
          </p:cNvSpPr>
          <p:nvPr/>
        </p:nvSpPr>
        <p:spPr bwMode="auto">
          <a:xfrm>
            <a:off x="5156217" y="4887107"/>
            <a:ext cx="279400" cy="206375"/>
          </a:xfrm>
          <a:custGeom>
            <a:avLst/>
            <a:gdLst>
              <a:gd name="T0" fmla="*/ 2147483647 w 271"/>
              <a:gd name="T1" fmla="*/ 2147483647 h 199"/>
              <a:gd name="T2" fmla="*/ 2147483647 w 271"/>
              <a:gd name="T3" fmla="*/ 2147483647 h 199"/>
              <a:gd name="T4" fmla="*/ 2147483647 w 271"/>
              <a:gd name="T5" fmla="*/ 2147483647 h 199"/>
              <a:gd name="T6" fmla="*/ 2147483647 w 271"/>
              <a:gd name="T7" fmla="*/ 2147483647 h 199"/>
              <a:gd name="T8" fmla="*/ 2147483647 w 271"/>
              <a:gd name="T9" fmla="*/ 2147483647 h 199"/>
              <a:gd name="T10" fmla="*/ 2147483647 w 271"/>
              <a:gd name="T11" fmla="*/ 2147483647 h 199"/>
              <a:gd name="T12" fmla="*/ 2147483647 w 271"/>
              <a:gd name="T13" fmla="*/ 2147483647 h 199"/>
              <a:gd name="T14" fmla="*/ 2147483647 w 271"/>
              <a:gd name="T15" fmla="*/ 2147483647 h 199"/>
              <a:gd name="T16" fmla="*/ 2147483647 w 271"/>
              <a:gd name="T17" fmla="*/ 2147483647 h 199"/>
              <a:gd name="T18" fmla="*/ 2147483647 w 271"/>
              <a:gd name="T19" fmla="*/ 2147483647 h 199"/>
              <a:gd name="T20" fmla="*/ 2147483647 w 271"/>
              <a:gd name="T21" fmla="*/ 2147483647 h 199"/>
              <a:gd name="T22" fmla="*/ 2147483647 w 271"/>
              <a:gd name="T23" fmla="*/ 2147483647 h 199"/>
              <a:gd name="T24" fmla="*/ 2147483647 w 271"/>
              <a:gd name="T25" fmla="*/ 2147483647 h 199"/>
              <a:gd name="T26" fmla="*/ 2147483647 w 271"/>
              <a:gd name="T27" fmla="*/ 2147483647 h 199"/>
              <a:gd name="T28" fmla="*/ 2147483647 w 271"/>
              <a:gd name="T29" fmla="*/ 2147483647 h 199"/>
              <a:gd name="T30" fmla="*/ 2147483647 w 271"/>
              <a:gd name="T31" fmla="*/ 2147483647 h 199"/>
              <a:gd name="T32" fmla="*/ 2147483647 w 271"/>
              <a:gd name="T33" fmla="*/ 2147483647 h 199"/>
              <a:gd name="T34" fmla="*/ 2147483647 w 271"/>
              <a:gd name="T35" fmla="*/ 2147483647 h 199"/>
              <a:gd name="T36" fmla="*/ 2147483647 w 271"/>
              <a:gd name="T37" fmla="*/ 2147483647 h 199"/>
              <a:gd name="T38" fmla="*/ 2147483647 w 271"/>
              <a:gd name="T39" fmla="*/ 2147483647 h 199"/>
              <a:gd name="T40" fmla="*/ 2147483647 w 271"/>
              <a:gd name="T41" fmla="*/ 2147483647 h 199"/>
              <a:gd name="T42" fmla="*/ 2147483647 w 271"/>
              <a:gd name="T43" fmla="*/ 2147483647 h 199"/>
              <a:gd name="T44" fmla="*/ 2147483647 w 271"/>
              <a:gd name="T45" fmla="*/ 2147483647 h 199"/>
              <a:gd name="T46" fmla="*/ 2147483647 w 271"/>
              <a:gd name="T47" fmla="*/ 2147483647 h 199"/>
              <a:gd name="T48" fmla="*/ 2147483647 w 271"/>
              <a:gd name="T49" fmla="*/ 2147483647 h 199"/>
              <a:gd name="T50" fmla="*/ 2147483647 w 271"/>
              <a:gd name="T51" fmla="*/ 2147483647 h 199"/>
              <a:gd name="T52" fmla="*/ 2147483647 w 271"/>
              <a:gd name="T53" fmla="*/ 2147483647 h 199"/>
              <a:gd name="T54" fmla="*/ 2147483647 w 271"/>
              <a:gd name="T55" fmla="*/ 2147483647 h 199"/>
              <a:gd name="T56" fmla="*/ 2147483647 w 271"/>
              <a:gd name="T57" fmla="*/ 2147483647 h 19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71"/>
              <a:gd name="T88" fmla="*/ 0 h 199"/>
              <a:gd name="T89" fmla="*/ 271 w 271"/>
              <a:gd name="T90" fmla="*/ 199 h 19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71" h="199">
                <a:moveTo>
                  <a:pt x="7" y="49"/>
                </a:moveTo>
                <a:cubicBezTo>
                  <a:pt x="23" y="42"/>
                  <a:pt x="36" y="43"/>
                  <a:pt x="54" y="42"/>
                </a:cubicBezTo>
                <a:cubicBezTo>
                  <a:pt x="64" y="28"/>
                  <a:pt x="89" y="46"/>
                  <a:pt x="85" y="27"/>
                </a:cubicBezTo>
                <a:cubicBezTo>
                  <a:pt x="94" y="12"/>
                  <a:pt x="95" y="22"/>
                  <a:pt x="98" y="2"/>
                </a:cubicBezTo>
                <a:cubicBezTo>
                  <a:pt x="109" y="0"/>
                  <a:pt x="144" y="1"/>
                  <a:pt x="156" y="5"/>
                </a:cubicBezTo>
                <a:cubicBezTo>
                  <a:pt x="168" y="9"/>
                  <a:pt x="162" y="19"/>
                  <a:pt x="168" y="26"/>
                </a:cubicBezTo>
                <a:cubicBezTo>
                  <a:pt x="171" y="48"/>
                  <a:pt x="173" y="38"/>
                  <a:pt x="190" y="44"/>
                </a:cubicBezTo>
                <a:cubicBezTo>
                  <a:pt x="219" y="40"/>
                  <a:pt x="218" y="38"/>
                  <a:pt x="254" y="40"/>
                </a:cubicBezTo>
                <a:cubicBezTo>
                  <a:pt x="255" y="43"/>
                  <a:pt x="253" y="40"/>
                  <a:pt x="256" y="42"/>
                </a:cubicBezTo>
                <a:cubicBezTo>
                  <a:pt x="258" y="43"/>
                  <a:pt x="261" y="45"/>
                  <a:pt x="262" y="48"/>
                </a:cubicBezTo>
                <a:cubicBezTo>
                  <a:pt x="270" y="56"/>
                  <a:pt x="255" y="64"/>
                  <a:pt x="271" y="73"/>
                </a:cubicBezTo>
                <a:cubicBezTo>
                  <a:pt x="262" y="78"/>
                  <a:pt x="257" y="75"/>
                  <a:pt x="253" y="84"/>
                </a:cubicBezTo>
                <a:cubicBezTo>
                  <a:pt x="252" y="96"/>
                  <a:pt x="248" y="91"/>
                  <a:pt x="241" y="99"/>
                </a:cubicBezTo>
                <a:cubicBezTo>
                  <a:pt x="240" y="113"/>
                  <a:pt x="232" y="116"/>
                  <a:pt x="226" y="127"/>
                </a:cubicBezTo>
                <a:cubicBezTo>
                  <a:pt x="223" y="139"/>
                  <a:pt x="222" y="139"/>
                  <a:pt x="209" y="141"/>
                </a:cubicBezTo>
                <a:cubicBezTo>
                  <a:pt x="210" y="158"/>
                  <a:pt x="221" y="176"/>
                  <a:pt x="199" y="179"/>
                </a:cubicBezTo>
                <a:cubicBezTo>
                  <a:pt x="197" y="189"/>
                  <a:pt x="200" y="194"/>
                  <a:pt x="187" y="197"/>
                </a:cubicBezTo>
                <a:cubicBezTo>
                  <a:pt x="169" y="195"/>
                  <a:pt x="175" y="189"/>
                  <a:pt x="162" y="181"/>
                </a:cubicBezTo>
                <a:cubicBezTo>
                  <a:pt x="139" y="182"/>
                  <a:pt x="143" y="188"/>
                  <a:pt x="128" y="199"/>
                </a:cubicBezTo>
                <a:cubicBezTo>
                  <a:pt x="117" y="195"/>
                  <a:pt x="121" y="193"/>
                  <a:pt x="116" y="186"/>
                </a:cubicBezTo>
                <a:cubicBezTo>
                  <a:pt x="111" y="180"/>
                  <a:pt x="100" y="174"/>
                  <a:pt x="92" y="173"/>
                </a:cubicBezTo>
                <a:cubicBezTo>
                  <a:pt x="81" y="174"/>
                  <a:pt x="77" y="170"/>
                  <a:pt x="71" y="179"/>
                </a:cubicBezTo>
                <a:cubicBezTo>
                  <a:pt x="71" y="182"/>
                  <a:pt x="72" y="187"/>
                  <a:pt x="69" y="189"/>
                </a:cubicBezTo>
                <a:cubicBezTo>
                  <a:pt x="68" y="191"/>
                  <a:pt x="64" y="188"/>
                  <a:pt x="63" y="186"/>
                </a:cubicBezTo>
                <a:cubicBezTo>
                  <a:pt x="55" y="171"/>
                  <a:pt x="66" y="152"/>
                  <a:pt x="44" y="149"/>
                </a:cubicBezTo>
                <a:cubicBezTo>
                  <a:pt x="34" y="145"/>
                  <a:pt x="33" y="137"/>
                  <a:pt x="24" y="132"/>
                </a:cubicBezTo>
                <a:cubicBezTo>
                  <a:pt x="18" y="123"/>
                  <a:pt x="16" y="119"/>
                  <a:pt x="5" y="116"/>
                </a:cubicBezTo>
                <a:cubicBezTo>
                  <a:pt x="2" y="104"/>
                  <a:pt x="12" y="90"/>
                  <a:pt x="6" y="79"/>
                </a:cubicBezTo>
                <a:cubicBezTo>
                  <a:pt x="10" y="48"/>
                  <a:pt x="0" y="67"/>
                  <a:pt x="7" y="49"/>
                </a:cubicBezTo>
                <a:close/>
              </a:path>
            </a:pathLst>
          </a:custGeom>
          <a:solidFill>
            <a:srgbClr val="66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grpSp>
        <p:nvGrpSpPr>
          <p:cNvPr id="22536" name="Group 11"/>
          <p:cNvGrpSpPr>
            <a:grpSpLocks/>
          </p:cNvGrpSpPr>
          <p:nvPr/>
        </p:nvGrpSpPr>
        <p:grpSpPr bwMode="auto">
          <a:xfrm>
            <a:off x="3081355" y="4961719"/>
            <a:ext cx="1604962" cy="825500"/>
            <a:chOff x="1247" y="4499"/>
            <a:chExt cx="1551" cy="798"/>
          </a:xfrm>
        </p:grpSpPr>
        <p:sp>
          <p:nvSpPr>
            <p:cNvPr id="22625" name="Freeform 12"/>
            <p:cNvSpPr>
              <a:spLocks/>
            </p:cNvSpPr>
            <p:nvPr/>
          </p:nvSpPr>
          <p:spPr bwMode="auto">
            <a:xfrm>
              <a:off x="1474" y="4499"/>
              <a:ext cx="1324" cy="777"/>
            </a:xfrm>
            <a:custGeom>
              <a:avLst/>
              <a:gdLst>
                <a:gd name="T0" fmla="*/ 1304 w 1324"/>
                <a:gd name="T1" fmla="*/ 403 h 777"/>
                <a:gd name="T2" fmla="*/ 1210 w 1324"/>
                <a:gd name="T3" fmla="*/ 353 h 777"/>
                <a:gd name="T4" fmla="*/ 1158 w 1324"/>
                <a:gd name="T5" fmla="*/ 229 h 777"/>
                <a:gd name="T6" fmla="*/ 1144 w 1324"/>
                <a:gd name="T7" fmla="*/ 137 h 777"/>
                <a:gd name="T8" fmla="*/ 1132 w 1324"/>
                <a:gd name="T9" fmla="*/ 91 h 777"/>
                <a:gd name="T10" fmla="*/ 1072 w 1324"/>
                <a:gd name="T11" fmla="*/ 55 h 777"/>
                <a:gd name="T12" fmla="*/ 1038 w 1324"/>
                <a:gd name="T13" fmla="*/ 3 h 777"/>
                <a:gd name="T14" fmla="*/ 1004 w 1324"/>
                <a:gd name="T15" fmla="*/ 35 h 777"/>
                <a:gd name="T16" fmla="*/ 982 w 1324"/>
                <a:gd name="T17" fmla="*/ 59 h 777"/>
                <a:gd name="T18" fmla="*/ 946 w 1324"/>
                <a:gd name="T19" fmla="*/ 93 h 777"/>
                <a:gd name="T20" fmla="*/ 910 w 1324"/>
                <a:gd name="T21" fmla="*/ 145 h 777"/>
                <a:gd name="T22" fmla="*/ 854 w 1324"/>
                <a:gd name="T23" fmla="*/ 165 h 777"/>
                <a:gd name="T24" fmla="*/ 782 w 1324"/>
                <a:gd name="T25" fmla="*/ 163 h 777"/>
                <a:gd name="T26" fmla="*/ 688 w 1324"/>
                <a:gd name="T27" fmla="*/ 153 h 777"/>
                <a:gd name="T28" fmla="*/ 524 w 1324"/>
                <a:gd name="T29" fmla="*/ 197 h 777"/>
                <a:gd name="T30" fmla="*/ 530 w 1324"/>
                <a:gd name="T31" fmla="*/ 253 h 777"/>
                <a:gd name="T32" fmla="*/ 470 w 1324"/>
                <a:gd name="T33" fmla="*/ 257 h 777"/>
                <a:gd name="T34" fmla="*/ 414 w 1324"/>
                <a:gd name="T35" fmla="*/ 303 h 777"/>
                <a:gd name="T36" fmla="*/ 382 w 1324"/>
                <a:gd name="T37" fmla="*/ 399 h 777"/>
                <a:gd name="T38" fmla="*/ 350 w 1324"/>
                <a:gd name="T39" fmla="*/ 421 h 777"/>
                <a:gd name="T40" fmla="*/ 342 w 1324"/>
                <a:gd name="T41" fmla="*/ 435 h 777"/>
                <a:gd name="T42" fmla="*/ 280 w 1324"/>
                <a:gd name="T43" fmla="*/ 467 h 777"/>
                <a:gd name="T44" fmla="*/ 246 w 1324"/>
                <a:gd name="T45" fmla="*/ 527 h 777"/>
                <a:gd name="T46" fmla="*/ 210 w 1324"/>
                <a:gd name="T47" fmla="*/ 555 h 777"/>
                <a:gd name="T48" fmla="*/ 182 w 1324"/>
                <a:gd name="T49" fmla="*/ 599 h 777"/>
                <a:gd name="T50" fmla="*/ 158 w 1324"/>
                <a:gd name="T51" fmla="*/ 619 h 777"/>
                <a:gd name="T52" fmla="*/ 110 w 1324"/>
                <a:gd name="T53" fmla="*/ 649 h 777"/>
                <a:gd name="T54" fmla="*/ 78 w 1324"/>
                <a:gd name="T55" fmla="*/ 647 h 777"/>
                <a:gd name="T56" fmla="*/ 48 w 1324"/>
                <a:gd name="T57" fmla="*/ 663 h 777"/>
                <a:gd name="T58" fmla="*/ 30 w 1324"/>
                <a:gd name="T59" fmla="*/ 671 h 777"/>
                <a:gd name="T60" fmla="*/ 6 w 1324"/>
                <a:gd name="T61" fmla="*/ 707 h 777"/>
                <a:gd name="T62" fmla="*/ 50 w 1324"/>
                <a:gd name="T63" fmla="*/ 729 h 777"/>
                <a:gd name="T64" fmla="*/ 72 w 1324"/>
                <a:gd name="T65" fmla="*/ 703 h 777"/>
                <a:gd name="T66" fmla="*/ 154 w 1324"/>
                <a:gd name="T67" fmla="*/ 733 h 777"/>
                <a:gd name="T68" fmla="*/ 220 w 1324"/>
                <a:gd name="T69" fmla="*/ 771 h 777"/>
                <a:gd name="T70" fmla="*/ 244 w 1324"/>
                <a:gd name="T71" fmla="*/ 693 h 777"/>
                <a:gd name="T72" fmla="*/ 340 w 1324"/>
                <a:gd name="T73" fmla="*/ 647 h 777"/>
                <a:gd name="T74" fmla="*/ 436 w 1324"/>
                <a:gd name="T75" fmla="*/ 593 h 777"/>
                <a:gd name="T76" fmla="*/ 496 w 1324"/>
                <a:gd name="T77" fmla="*/ 591 h 777"/>
                <a:gd name="T78" fmla="*/ 538 w 1324"/>
                <a:gd name="T79" fmla="*/ 601 h 777"/>
                <a:gd name="T80" fmla="*/ 602 w 1324"/>
                <a:gd name="T81" fmla="*/ 621 h 777"/>
                <a:gd name="T82" fmla="*/ 654 w 1324"/>
                <a:gd name="T83" fmla="*/ 653 h 777"/>
                <a:gd name="T84" fmla="*/ 694 w 1324"/>
                <a:gd name="T85" fmla="*/ 675 h 777"/>
                <a:gd name="T86" fmla="*/ 728 w 1324"/>
                <a:gd name="T87" fmla="*/ 633 h 777"/>
                <a:gd name="T88" fmla="*/ 768 w 1324"/>
                <a:gd name="T89" fmla="*/ 601 h 777"/>
                <a:gd name="T90" fmla="*/ 778 w 1324"/>
                <a:gd name="T91" fmla="*/ 515 h 777"/>
                <a:gd name="T92" fmla="*/ 830 w 1324"/>
                <a:gd name="T93" fmla="*/ 467 h 777"/>
                <a:gd name="T94" fmla="*/ 946 w 1324"/>
                <a:gd name="T95" fmla="*/ 431 h 777"/>
                <a:gd name="T96" fmla="*/ 1054 w 1324"/>
                <a:gd name="T97" fmla="*/ 431 h 777"/>
                <a:gd name="T98" fmla="*/ 1086 w 1324"/>
                <a:gd name="T99" fmla="*/ 463 h 777"/>
                <a:gd name="T100" fmla="*/ 1110 w 1324"/>
                <a:gd name="T101" fmla="*/ 479 h 777"/>
                <a:gd name="T102" fmla="*/ 1116 w 1324"/>
                <a:gd name="T103" fmla="*/ 491 h 777"/>
                <a:gd name="T104" fmla="*/ 1122 w 1324"/>
                <a:gd name="T105" fmla="*/ 525 h 777"/>
                <a:gd name="T106" fmla="*/ 1132 w 1324"/>
                <a:gd name="T107" fmla="*/ 493 h 777"/>
                <a:gd name="T108" fmla="*/ 1146 w 1324"/>
                <a:gd name="T109" fmla="*/ 469 h 777"/>
                <a:gd name="T110" fmla="*/ 1250 w 1324"/>
                <a:gd name="T111" fmla="*/ 475 h 777"/>
                <a:gd name="T112" fmla="*/ 1306 w 1324"/>
                <a:gd name="T113" fmla="*/ 487 h 777"/>
                <a:gd name="T114" fmla="*/ 1284 w 1324"/>
                <a:gd name="T115" fmla="*/ 437 h 77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24"/>
                <a:gd name="T175" fmla="*/ 0 h 777"/>
                <a:gd name="T176" fmla="*/ 1324 w 1324"/>
                <a:gd name="T177" fmla="*/ 777 h 77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24" h="777">
                  <a:moveTo>
                    <a:pt x="1318" y="439"/>
                  </a:moveTo>
                  <a:cubicBezTo>
                    <a:pt x="1315" y="429"/>
                    <a:pt x="1312" y="411"/>
                    <a:pt x="1304" y="403"/>
                  </a:cubicBezTo>
                  <a:cubicBezTo>
                    <a:pt x="1287" y="386"/>
                    <a:pt x="1254" y="377"/>
                    <a:pt x="1236" y="363"/>
                  </a:cubicBezTo>
                  <a:cubicBezTo>
                    <a:pt x="1228" y="355"/>
                    <a:pt x="1219" y="359"/>
                    <a:pt x="1210" y="353"/>
                  </a:cubicBezTo>
                  <a:cubicBezTo>
                    <a:pt x="1202" y="330"/>
                    <a:pt x="1207" y="288"/>
                    <a:pt x="1184" y="273"/>
                  </a:cubicBezTo>
                  <a:cubicBezTo>
                    <a:pt x="1177" y="252"/>
                    <a:pt x="1161" y="239"/>
                    <a:pt x="1158" y="229"/>
                  </a:cubicBezTo>
                  <a:cubicBezTo>
                    <a:pt x="1155" y="219"/>
                    <a:pt x="1168" y="230"/>
                    <a:pt x="1166" y="215"/>
                  </a:cubicBezTo>
                  <a:cubicBezTo>
                    <a:pt x="1165" y="196"/>
                    <a:pt x="1163" y="150"/>
                    <a:pt x="1144" y="137"/>
                  </a:cubicBezTo>
                  <a:cubicBezTo>
                    <a:pt x="1142" y="125"/>
                    <a:pt x="1140" y="114"/>
                    <a:pt x="1136" y="103"/>
                  </a:cubicBezTo>
                  <a:cubicBezTo>
                    <a:pt x="1135" y="99"/>
                    <a:pt x="1132" y="91"/>
                    <a:pt x="1132" y="91"/>
                  </a:cubicBezTo>
                  <a:cubicBezTo>
                    <a:pt x="1128" y="66"/>
                    <a:pt x="1114" y="75"/>
                    <a:pt x="1092" y="73"/>
                  </a:cubicBezTo>
                  <a:cubicBezTo>
                    <a:pt x="1084" y="70"/>
                    <a:pt x="1079" y="59"/>
                    <a:pt x="1072" y="55"/>
                  </a:cubicBezTo>
                  <a:cubicBezTo>
                    <a:pt x="1070" y="48"/>
                    <a:pt x="1066" y="43"/>
                    <a:pt x="1064" y="35"/>
                  </a:cubicBezTo>
                  <a:cubicBezTo>
                    <a:pt x="1062" y="3"/>
                    <a:pt x="1068" y="0"/>
                    <a:pt x="1038" y="3"/>
                  </a:cubicBezTo>
                  <a:cubicBezTo>
                    <a:pt x="1028" y="10"/>
                    <a:pt x="1029" y="24"/>
                    <a:pt x="1020" y="31"/>
                  </a:cubicBezTo>
                  <a:cubicBezTo>
                    <a:pt x="1018" y="33"/>
                    <a:pt x="1004" y="35"/>
                    <a:pt x="1004" y="35"/>
                  </a:cubicBezTo>
                  <a:cubicBezTo>
                    <a:pt x="1000" y="38"/>
                    <a:pt x="996" y="40"/>
                    <a:pt x="992" y="43"/>
                  </a:cubicBezTo>
                  <a:cubicBezTo>
                    <a:pt x="971" y="57"/>
                    <a:pt x="1001" y="53"/>
                    <a:pt x="982" y="59"/>
                  </a:cubicBezTo>
                  <a:cubicBezTo>
                    <a:pt x="974" y="62"/>
                    <a:pt x="958" y="65"/>
                    <a:pt x="958" y="65"/>
                  </a:cubicBezTo>
                  <a:cubicBezTo>
                    <a:pt x="953" y="72"/>
                    <a:pt x="954" y="89"/>
                    <a:pt x="946" y="93"/>
                  </a:cubicBezTo>
                  <a:cubicBezTo>
                    <a:pt x="941" y="96"/>
                    <a:pt x="934" y="95"/>
                    <a:pt x="928" y="97"/>
                  </a:cubicBezTo>
                  <a:cubicBezTo>
                    <a:pt x="927" y="101"/>
                    <a:pt x="913" y="144"/>
                    <a:pt x="910" y="145"/>
                  </a:cubicBezTo>
                  <a:cubicBezTo>
                    <a:pt x="903" y="147"/>
                    <a:pt x="895" y="146"/>
                    <a:pt x="888" y="147"/>
                  </a:cubicBezTo>
                  <a:cubicBezTo>
                    <a:pt x="879" y="149"/>
                    <a:pt x="864" y="162"/>
                    <a:pt x="854" y="165"/>
                  </a:cubicBezTo>
                  <a:cubicBezTo>
                    <a:pt x="844" y="168"/>
                    <a:pt x="840" y="165"/>
                    <a:pt x="828" y="165"/>
                  </a:cubicBezTo>
                  <a:cubicBezTo>
                    <a:pt x="813" y="164"/>
                    <a:pt x="797" y="165"/>
                    <a:pt x="782" y="163"/>
                  </a:cubicBezTo>
                  <a:cubicBezTo>
                    <a:pt x="778" y="163"/>
                    <a:pt x="770" y="159"/>
                    <a:pt x="770" y="159"/>
                  </a:cubicBezTo>
                  <a:cubicBezTo>
                    <a:pt x="745" y="162"/>
                    <a:pt x="703" y="176"/>
                    <a:pt x="688" y="153"/>
                  </a:cubicBezTo>
                  <a:cubicBezTo>
                    <a:pt x="641" y="156"/>
                    <a:pt x="593" y="157"/>
                    <a:pt x="546" y="159"/>
                  </a:cubicBezTo>
                  <a:cubicBezTo>
                    <a:pt x="525" y="173"/>
                    <a:pt x="544" y="192"/>
                    <a:pt x="524" y="197"/>
                  </a:cubicBezTo>
                  <a:cubicBezTo>
                    <a:pt x="525" y="212"/>
                    <a:pt x="524" y="226"/>
                    <a:pt x="526" y="241"/>
                  </a:cubicBezTo>
                  <a:cubicBezTo>
                    <a:pt x="526" y="245"/>
                    <a:pt x="530" y="253"/>
                    <a:pt x="530" y="253"/>
                  </a:cubicBezTo>
                  <a:cubicBezTo>
                    <a:pt x="517" y="257"/>
                    <a:pt x="511" y="251"/>
                    <a:pt x="508" y="267"/>
                  </a:cubicBezTo>
                  <a:cubicBezTo>
                    <a:pt x="489" y="265"/>
                    <a:pt x="485" y="262"/>
                    <a:pt x="470" y="257"/>
                  </a:cubicBezTo>
                  <a:cubicBezTo>
                    <a:pt x="457" y="258"/>
                    <a:pt x="444" y="257"/>
                    <a:pt x="432" y="259"/>
                  </a:cubicBezTo>
                  <a:cubicBezTo>
                    <a:pt x="421" y="261"/>
                    <a:pt x="439" y="295"/>
                    <a:pt x="414" y="303"/>
                  </a:cubicBezTo>
                  <a:cubicBezTo>
                    <a:pt x="396" y="330"/>
                    <a:pt x="434" y="378"/>
                    <a:pt x="398" y="385"/>
                  </a:cubicBezTo>
                  <a:cubicBezTo>
                    <a:pt x="390" y="390"/>
                    <a:pt x="386" y="391"/>
                    <a:pt x="382" y="399"/>
                  </a:cubicBezTo>
                  <a:cubicBezTo>
                    <a:pt x="380" y="403"/>
                    <a:pt x="382" y="409"/>
                    <a:pt x="378" y="411"/>
                  </a:cubicBezTo>
                  <a:cubicBezTo>
                    <a:pt x="369" y="417"/>
                    <a:pt x="360" y="419"/>
                    <a:pt x="350" y="421"/>
                  </a:cubicBezTo>
                  <a:cubicBezTo>
                    <a:pt x="349" y="425"/>
                    <a:pt x="350" y="429"/>
                    <a:pt x="348" y="433"/>
                  </a:cubicBezTo>
                  <a:cubicBezTo>
                    <a:pt x="347" y="435"/>
                    <a:pt x="343" y="433"/>
                    <a:pt x="342" y="435"/>
                  </a:cubicBezTo>
                  <a:cubicBezTo>
                    <a:pt x="340" y="441"/>
                    <a:pt x="343" y="449"/>
                    <a:pt x="340" y="455"/>
                  </a:cubicBezTo>
                  <a:cubicBezTo>
                    <a:pt x="336" y="461"/>
                    <a:pt x="283" y="467"/>
                    <a:pt x="280" y="467"/>
                  </a:cubicBezTo>
                  <a:cubicBezTo>
                    <a:pt x="267" y="476"/>
                    <a:pt x="262" y="489"/>
                    <a:pt x="250" y="497"/>
                  </a:cubicBezTo>
                  <a:cubicBezTo>
                    <a:pt x="248" y="507"/>
                    <a:pt x="248" y="517"/>
                    <a:pt x="246" y="527"/>
                  </a:cubicBezTo>
                  <a:cubicBezTo>
                    <a:pt x="245" y="531"/>
                    <a:pt x="242" y="539"/>
                    <a:pt x="242" y="539"/>
                  </a:cubicBezTo>
                  <a:cubicBezTo>
                    <a:pt x="238" y="569"/>
                    <a:pt x="247" y="540"/>
                    <a:pt x="210" y="555"/>
                  </a:cubicBezTo>
                  <a:cubicBezTo>
                    <a:pt x="206" y="557"/>
                    <a:pt x="206" y="567"/>
                    <a:pt x="206" y="567"/>
                  </a:cubicBezTo>
                  <a:cubicBezTo>
                    <a:pt x="203" y="590"/>
                    <a:pt x="206" y="596"/>
                    <a:pt x="182" y="599"/>
                  </a:cubicBezTo>
                  <a:cubicBezTo>
                    <a:pt x="175" y="604"/>
                    <a:pt x="176" y="611"/>
                    <a:pt x="170" y="615"/>
                  </a:cubicBezTo>
                  <a:cubicBezTo>
                    <a:pt x="166" y="617"/>
                    <a:pt x="158" y="619"/>
                    <a:pt x="158" y="619"/>
                  </a:cubicBezTo>
                  <a:cubicBezTo>
                    <a:pt x="153" y="635"/>
                    <a:pt x="140" y="630"/>
                    <a:pt x="124" y="631"/>
                  </a:cubicBezTo>
                  <a:cubicBezTo>
                    <a:pt x="117" y="636"/>
                    <a:pt x="115" y="642"/>
                    <a:pt x="110" y="649"/>
                  </a:cubicBezTo>
                  <a:cubicBezTo>
                    <a:pt x="108" y="659"/>
                    <a:pt x="109" y="669"/>
                    <a:pt x="98" y="665"/>
                  </a:cubicBezTo>
                  <a:cubicBezTo>
                    <a:pt x="91" y="654"/>
                    <a:pt x="90" y="651"/>
                    <a:pt x="78" y="647"/>
                  </a:cubicBezTo>
                  <a:cubicBezTo>
                    <a:pt x="70" y="648"/>
                    <a:pt x="61" y="646"/>
                    <a:pt x="54" y="649"/>
                  </a:cubicBezTo>
                  <a:cubicBezTo>
                    <a:pt x="49" y="651"/>
                    <a:pt x="52" y="660"/>
                    <a:pt x="48" y="663"/>
                  </a:cubicBezTo>
                  <a:cubicBezTo>
                    <a:pt x="44" y="665"/>
                    <a:pt x="40" y="665"/>
                    <a:pt x="36" y="667"/>
                  </a:cubicBezTo>
                  <a:cubicBezTo>
                    <a:pt x="34" y="668"/>
                    <a:pt x="32" y="670"/>
                    <a:pt x="30" y="671"/>
                  </a:cubicBezTo>
                  <a:cubicBezTo>
                    <a:pt x="25" y="678"/>
                    <a:pt x="21" y="678"/>
                    <a:pt x="14" y="683"/>
                  </a:cubicBezTo>
                  <a:cubicBezTo>
                    <a:pt x="9" y="691"/>
                    <a:pt x="8" y="698"/>
                    <a:pt x="6" y="707"/>
                  </a:cubicBezTo>
                  <a:cubicBezTo>
                    <a:pt x="7" y="716"/>
                    <a:pt x="0" y="731"/>
                    <a:pt x="8" y="735"/>
                  </a:cubicBezTo>
                  <a:cubicBezTo>
                    <a:pt x="15" y="741"/>
                    <a:pt x="41" y="730"/>
                    <a:pt x="50" y="729"/>
                  </a:cubicBezTo>
                  <a:cubicBezTo>
                    <a:pt x="59" y="728"/>
                    <a:pt x="60" y="731"/>
                    <a:pt x="64" y="727"/>
                  </a:cubicBezTo>
                  <a:cubicBezTo>
                    <a:pt x="66" y="718"/>
                    <a:pt x="67" y="711"/>
                    <a:pt x="72" y="703"/>
                  </a:cubicBezTo>
                  <a:cubicBezTo>
                    <a:pt x="95" y="705"/>
                    <a:pt x="115" y="709"/>
                    <a:pt x="138" y="711"/>
                  </a:cubicBezTo>
                  <a:cubicBezTo>
                    <a:pt x="150" y="719"/>
                    <a:pt x="151" y="718"/>
                    <a:pt x="154" y="733"/>
                  </a:cubicBezTo>
                  <a:cubicBezTo>
                    <a:pt x="156" y="760"/>
                    <a:pt x="159" y="758"/>
                    <a:pt x="176" y="775"/>
                  </a:cubicBezTo>
                  <a:cubicBezTo>
                    <a:pt x="191" y="773"/>
                    <a:pt x="207" y="777"/>
                    <a:pt x="220" y="771"/>
                  </a:cubicBezTo>
                  <a:cubicBezTo>
                    <a:pt x="224" y="769"/>
                    <a:pt x="232" y="755"/>
                    <a:pt x="232" y="755"/>
                  </a:cubicBezTo>
                  <a:cubicBezTo>
                    <a:pt x="233" y="731"/>
                    <a:pt x="217" y="702"/>
                    <a:pt x="244" y="693"/>
                  </a:cubicBezTo>
                  <a:cubicBezTo>
                    <a:pt x="247" y="684"/>
                    <a:pt x="256" y="682"/>
                    <a:pt x="264" y="677"/>
                  </a:cubicBezTo>
                  <a:cubicBezTo>
                    <a:pt x="295" y="656"/>
                    <a:pt x="302" y="652"/>
                    <a:pt x="340" y="647"/>
                  </a:cubicBezTo>
                  <a:cubicBezTo>
                    <a:pt x="345" y="593"/>
                    <a:pt x="360" y="607"/>
                    <a:pt x="420" y="605"/>
                  </a:cubicBezTo>
                  <a:cubicBezTo>
                    <a:pt x="428" y="602"/>
                    <a:pt x="428" y="596"/>
                    <a:pt x="436" y="593"/>
                  </a:cubicBezTo>
                  <a:cubicBezTo>
                    <a:pt x="444" y="589"/>
                    <a:pt x="454" y="586"/>
                    <a:pt x="462" y="583"/>
                  </a:cubicBezTo>
                  <a:cubicBezTo>
                    <a:pt x="477" y="588"/>
                    <a:pt x="475" y="589"/>
                    <a:pt x="496" y="591"/>
                  </a:cubicBezTo>
                  <a:cubicBezTo>
                    <a:pt x="503" y="602"/>
                    <a:pt x="514" y="602"/>
                    <a:pt x="524" y="609"/>
                  </a:cubicBezTo>
                  <a:cubicBezTo>
                    <a:pt x="528" y="625"/>
                    <a:pt x="530" y="606"/>
                    <a:pt x="538" y="601"/>
                  </a:cubicBezTo>
                  <a:cubicBezTo>
                    <a:pt x="549" y="604"/>
                    <a:pt x="548" y="610"/>
                    <a:pt x="556" y="615"/>
                  </a:cubicBezTo>
                  <a:cubicBezTo>
                    <a:pt x="567" y="622"/>
                    <a:pt x="595" y="621"/>
                    <a:pt x="602" y="621"/>
                  </a:cubicBezTo>
                  <a:cubicBezTo>
                    <a:pt x="613" y="623"/>
                    <a:pt x="624" y="623"/>
                    <a:pt x="634" y="629"/>
                  </a:cubicBezTo>
                  <a:cubicBezTo>
                    <a:pt x="646" y="647"/>
                    <a:pt x="638" y="642"/>
                    <a:pt x="654" y="653"/>
                  </a:cubicBezTo>
                  <a:cubicBezTo>
                    <a:pt x="658" y="659"/>
                    <a:pt x="670" y="667"/>
                    <a:pt x="670" y="667"/>
                  </a:cubicBezTo>
                  <a:cubicBezTo>
                    <a:pt x="676" y="669"/>
                    <a:pt x="685" y="675"/>
                    <a:pt x="694" y="675"/>
                  </a:cubicBezTo>
                  <a:cubicBezTo>
                    <a:pt x="703" y="675"/>
                    <a:pt x="716" y="672"/>
                    <a:pt x="722" y="665"/>
                  </a:cubicBezTo>
                  <a:cubicBezTo>
                    <a:pt x="733" y="663"/>
                    <a:pt x="726" y="644"/>
                    <a:pt x="728" y="633"/>
                  </a:cubicBezTo>
                  <a:cubicBezTo>
                    <a:pt x="730" y="622"/>
                    <a:pt x="756" y="617"/>
                    <a:pt x="756" y="617"/>
                  </a:cubicBezTo>
                  <a:cubicBezTo>
                    <a:pt x="761" y="610"/>
                    <a:pt x="761" y="606"/>
                    <a:pt x="768" y="601"/>
                  </a:cubicBezTo>
                  <a:cubicBezTo>
                    <a:pt x="779" y="584"/>
                    <a:pt x="773" y="558"/>
                    <a:pt x="762" y="541"/>
                  </a:cubicBezTo>
                  <a:cubicBezTo>
                    <a:pt x="765" y="530"/>
                    <a:pt x="769" y="522"/>
                    <a:pt x="778" y="515"/>
                  </a:cubicBezTo>
                  <a:cubicBezTo>
                    <a:pt x="786" y="492"/>
                    <a:pt x="780" y="494"/>
                    <a:pt x="804" y="489"/>
                  </a:cubicBezTo>
                  <a:cubicBezTo>
                    <a:pt x="815" y="482"/>
                    <a:pt x="816" y="470"/>
                    <a:pt x="830" y="467"/>
                  </a:cubicBezTo>
                  <a:cubicBezTo>
                    <a:pt x="837" y="465"/>
                    <a:pt x="852" y="461"/>
                    <a:pt x="852" y="461"/>
                  </a:cubicBezTo>
                  <a:cubicBezTo>
                    <a:pt x="868" y="414"/>
                    <a:pt x="879" y="433"/>
                    <a:pt x="946" y="431"/>
                  </a:cubicBezTo>
                  <a:cubicBezTo>
                    <a:pt x="983" y="419"/>
                    <a:pt x="954" y="427"/>
                    <a:pt x="1036" y="429"/>
                  </a:cubicBezTo>
                  <a:cubicBezTo>
                    <a:pt x="1042" y="430"/>
                    <a:pt x="1049" y="428"/>
                    <a:pt x="1054" y="431"/>
                  </a:cubicBezTo>
                  <a:cubicBezTo>
                    <a:pt x="1060" y="434"/>
                    <a:pt x="1064" y="448"/>
                    <a:pt x="1072" y="453"/>
                  </a:cubicBezTo>
                  <a:cubicBezTo>
                    <a:pt x="1075" y="463"/>
                    <a:pt x="1072" y="458"/>
                    <a:pt x="1086" y="463"/>
                  </a:cubicBezTo>
                  <a:cubicBezTo>
                    <a:pt x="1088" y="464"/>
                    <a:pt x="1092" y="465"/>
                    <a:pt x="1092" y="465"/>
                  </a:cubicBezTo>
                  <a:cubicBezTo>
                    <a:pt x="1105" y="478"/>
                    <a:pt x="1099" y="475"/>
                    <a:pt x="1110" y="479"/>
                  </a:cubicBezTo>
                  <a:cubicBezTo>
                    <a:pt x="1111" y="481"/>
                    <a:pt x="1111" y="483"/>
                    <a:pt x="1112" y="485"/>
                  </a:cubicBezTo>
                  <a:cubicBezTo>
                    <a:pt x="1113" y="487"/>
                    <a:pt x="1115" y="489"/>
                    <a:pt x="1116" y="491"/>
                  </a:cubicBezTo>
                  <a:cubicBezTo>
                    <a:pt x="1118" y="495"/>
                    <a:pt x="1120" y="503"/>
                    <a:pt x="1120" y="503"/>
                  </a:cubicBezTo>
                  <a:cubicBezTo>
                    <a:pt x="1121" y="510"/>
                    <a:pt x="1118" y="519"/>
                    <a:pt x="1122" y="525"/>
                  </a:cubicBezTo>
                  <a:cubicBezTo>
                    <a:pt x="1124" y="528"/>
                    <a:pt x="1131" y="526"/>
                    <a:pt x="1132" y="523"/>
                  </a:cubicBezTo>
                  <a:cubicBezTo>
                    <a:pt x="1136" y="513"/>
                    <a:pt x="1132" y="493"/>
                    <a:pt x="1132" y="493"/>
                  </a:cubicBezTo>
                  <a:cubicBezTo>
                    <a:pt x="1133" y="489"/>
                    <a:pt x="1123" y="478"/>
                    <a:pt x="1128" y="475"/>
                  </a:cubicBezTo>
                  <a:cubicBezTo>
                    <a:pt x="1133" y="472"/>
                    <a:pt x="1146" y="469"/>
                    <a:pt x="1146" y="469"/>
                  </a:cubicBezTo>
                  <a:cubicBezTo>
                    <a:pt x="1175" y="470"/>
                    <a:pt x="1205" y="469"/>
                    <a:pt x="1234" y="471"/>
                  </a:cubicBezTo>
                  <a:cubicBezTo>
                    <a:pt x="1239" y="471"/>
                    <a:pt x="1250" y="475"/>
                    <a:pt x="1250" y="475"/>
                  </a:cubicBezTo>
                  <a:cubicBezTo>
                    <a:pt x="1260" y="481"/>
                    <a:pt x="1271" y="483"/>
                    <a:pt x="1280" y="489"/>
                  </a:cubicBezTo>
                  <a:cubicBezTo>
                    <a:pt x="1289" y="488"/>
                    <a:pt x="1298" y="489"/>
                    <a:pt x="1306" y="487"/>
                  </a:cubicBezTo>
                  <a:cubicBezTo>
                    <a:pt x="1324" y="482"/>
                    <a:pt x="1304" y="456"/>
                    <a:pt x="1296" y="451"/>
                  </a:cubicBezTo>
                  <a:cubicBezTo>
                    <a:pt x="1291" y="444"/>
                    <a:pt x="1287" y="445"/>
                    <a:pt x="1284" y="437"/>
                  </a:cubicBezTo>
                  <a:cubicBezTo>
                    <a:pt x="1299" y="432"/>
                    <a:pt x="1288" y="435"/>
                    <a:pt x="1318" y="439"/>
                  </a:cubicBezTo>
                  <a:close/>
                </a:path>
              </a:pathLst>
            </a:cu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626" name="Freeform 13"/>
            <p:cNvSpPr>
              <a:spLocks/>
            </p:cNvSpPr>
            <p:nvPr/>
          </p:nvSpPr>
          <p:spPr bwMode="auto">
            <a:xfrm>
              <a:off x="1247" y="5266"/>
              <a:ext cx="49" cy="31"/>
            </a:xfrm>
            <a:custGeom>
              <a:avLst/>
              <a:gdLst>
                <a:gd name="T0" fmla="*/ 668 w 38"/>
                <a:gd name="T1" fmla="*/ 175 h 26"/>
                <a:gd name="T2" fmla="*/ 576 w 38"/>
                <a:gd name="T3" fmla="*/ 0 h 26"/>
                <a:gd name="T4" fmla="*/ 509 w 38"/>
                <a:gd name="T5" fmla="*/ 212 h 26"/>
                <a:gd name="T6" fmla="*/ 668 w 38"/>
                <a:gd name="T7" fmla="*/ 175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"/>
                <a:gd name="T13" fmla="*/ 0 h 26"/>
                <a:gd name="T14" fmla="*/ 38 w 38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" h="26">
                  <a:moveTo>
                    <a:pt x="32" y="20"/>
                  </a:moveTo>
                  <a:cubicBezTo>
                    <a:pt x="38" y="11"/>
                    <a:pt x="37" y="6"/>
                    <a:pt x="28" y="0"/>
                  </a:cubicBezTo>
                  <a:cubicBezTo>
                    <a:pt x="0" y="4"/>
                    <a:pt x="7" y="15"/>
                    <a:pt x="24" y="26"/>
                  </a:cubicBezTo>
                  <a:cubicBezTo>
                    <a:pt x="31" y="24"/>
                    <a:pt x="29" y="26"/>
                    <a:pt x="32" y="20"/>
                  </a:cubicBezTo>
                  <a:close/>
                </a:path>
              </a:pathLst>
            </a:cu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627" name="Freeform 14"/>
            <p:cNvSpPr>
              <a:spLocks/>
            </p:cNvSpPr>
            <p:nvPr/>
          </p:nvSpPr>
          <p:spPr bwMode="auto">
            <a:xfrm>
              <a:off x="1856" y="4651"/>
              <a:ext cx="13" cy="42"/>
            </a:xfrm>
            <a:custGeom>
              <a:avLst/>
              <a:gdLst>
                <a:gd name="T0" fmla="*/ 0 w 10"/>
                <a:gd name="T1" fmla="*/ 352 h 34"/>
                <a:gd name="T2" fmla="*/ 237 w 10"/>
                <a:gd name="T3" fmla="*/ 225 h 34"/>
                <a:gd name="T4" fmla="*/ 60 w 10"/>
                <a:gd name="T5" fmla="*/ 408 h 34"/>
                <a:gd name="T6" fmla="*/ 0 w 10"/>
                <a:gd name="T7" fmla="*/ 352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4"/>
                <a:gd name="T14" fmla="*/ 10 w 10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4">
                  <a:moveTo>
                    <a:pt x="0" y="28"/>
                  </a:moveTo>
                  <a:cubicBezTo>
                    <a:pt x="2" y="10"/>
                    <a:pt x="4" y="0"/>
                    <a:pt x="10" y="18"/>
                  </a:cubicBezTo>
                  <a:cubicBezTo>
                    <a:pt x="10" y="19"/>
                    <a:pt x="9" y="34"/>
                    <a:pt x="2" y="32"/>
                  </a:cubicBezTo>
                  <a:cubicBezTo>
                    <a:pt x="0" y="31"/>
                    <a:pt x="0" y="22"/>
                    <a:pt x="0" y="28"/>
                  </a:cubicBezTo>
                  <a:close/>
                </a:path>
              </a:pathLst>
            </a:cu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</p:grpSp>
      <p:grpSp>
        <p:nvGrpSpPr>
          <p:cNvPr id="22537" name="Group 15"/>
          <p:cNvGrpSpPr>
            <a:grpSpLocks/>
          </p:cNvGrpSpPr>
          <p:nvPr/>
        </p:nvGrpSpPr>
        <p:grpSpPr bwMode="auto">
          <a:xfrm>
            <a:off x="2994042" y="953281"/>
            <a:ext cx="1720850" cy="2401888"/>
            <a:chOff x="1884" y="92"/>
            <a:chExt cx="1284" cy="1920"/>
          </a:xfrm>
        </p:grpSpPr>
        <p:sp>
          <p:nvSpPr>
            <p:cNvPr id="22565" name="Freeform 16"/>
            <p:cNvSpPr>
              <a:spLocks/>
            </p:cNvSpPr>
            <p:nvPr/>
          </p:nvSpPr>
          <p:spPr bwMode="auto">
            <a:xfrm>
              <a:off x="2092" y="1175"/>
              <a:ext cx="184" cy="156"/>
            </a:xfrm>
            <a:custGeom>
              <a:avLst/>
              <a:gdLst>
                <a:gd name="T0" fmla="*/ 107 w 184"/>
                <a:gd name="T1" fmla="*/ 114 h 156"/>
                <a:gd name="T2" fmla="*/ 80 w 184"/>
                <a:gd name="T3" fmla="*/ 124 h 156"/>
                <a:gd name="T4" fmla="*/ 55 w 184"/>
                <a:gd name="T5" fmla="*/ 126 h 156"/>
                <a:gd name="T6" fmla="*/ 7 w 184"/>
                <a:gd name="T7" fmla="*/ 118 h 156"/>
                <a:gd name="T8" fmla="*/ 16 w 184"/>
                <a:gd name="T9" fmla="*/ 145 h 156"/>
                <a:gd name="T10" fmla="*/ 32 w 184"/>
                <a:gd name="T11" fmla="*/ 156 h 156"/>
                <a:gd name="T12" fmla="*/ 53 w 184"/>
                <a:gd name="T13" fmla="*/ 153 h 156"/>
                <a:gd name="T14" fmla="*/ 67 w 184"/>
                <a:gd name="T15" fmla="*/ 145 h 156"/>
                <a:gd name="T16" fmla="*/ 103 w 184"/>
                <a:gd name="T17" fmla="*/ 144 h 156"/>
                <a:gd name="T18" fmla="*/ 124 w 184"/>
                <a:gd name="T19" fmla="*/ 135 h 156"/>
                <a:gd name="T20" fmla="*/ 140 w 184"/>
                <a:gd name="T21" fmla="*/ 132 h 156"/>
                <a:gd name="T22" fmla="*/ 157 w 184"/>
                <a:gd name="T23" fmla="*/ 136 h 156"/>
                <a:gd name="T24" fmla="*/ 173 w 184"/>
                <a:gd name="T25" fmla="*/ 123 h 156"/>
                <a:gd name="T26" fmla="*/ 170 w 184"/>
                <a:gd name="T27" fmla="*/ 114 h 156"/>
                <a:gd name="T28" fmla="*/ 166 w 184"/>
                <a:gd name="T29" fmla="*/ 117 h 156"/>
                <a:gd name="T30" fmla="*/ 172 w 184"/>
                <a:gd name="T31" fmla="*/ 105 h 156"/>
                <a:gd name="T32" fmla="*/ 164 w 184"/>
                <a:gd name="T33" fmla="*/ 79 h 156"/>
                <a:gd name="T34" fmla="*/ 169 w 184"/>
                <a:gd name="T35" fmla="*/ 63 h 156"/>
                <a:gd name="T36" fmla="*/ 140 w 184"/>
                <a:gd name="T37" fmla="*/ 54 h 156"/>
                <a:gd name="T38" fmla="*/ 124 w 184"/>
                <a:gd name="T39" fmla="*/ 46 h 156"/>
                <a:gd name="T40" fmla="*/ 119 w 184"/>
                <a:gd name="T41" fmla="*/ 48 h 156"/>
                <a:gd name="T42" fmla="*/ 115 w 184"/>
                <a:gd name="T43" fmla="*/ 31 h 156"/>
                <a:gd name="T44" fmla="*/ 94 w 184"/>
                <a:gd name="T45" fmla="*/ 9 h 156"/>
                <a:gd name="T46" fmla="*/ 80 w 184"/>
                <a:gd name="T47" fmla="*/ 0 h 156"/>
                <a:gd name="T48" fmla="*/ 68 w 184"/>
                <a:gd name="T49" fmla="*/ 10 h 156"/>
                <a:gd name="T50" fmla="*/ 61 w 184"/>
                <a:gd name="T51" fmla="*/ 24 h 156"/>
                <a:gd name="T52" fmla="*/ 38 w 184"/>
                <a:gd name="T53" fmla="*/ 16 h 156"/>
                <a:gd name="T54" fmla="*/ 46 w 184"/>
                <a:gd name="T55" fmla="*/ 37 h 156"/>
                <a:gd name="T56" fmla="*/ 32 w 184"/>
                <a:gd name="T57" fmla="*/ 40 h 156"/>
                <a:gd name="T58" fmla="*/ 59 w 184"/>
                <a:gd name="T59" fmla="*/ 51 h 156"/>
                <a:gd name="T60" fmla="*/ 38 w 184"/>
                <a:gd name="T61" fmla="*/ 63 h 156"/>
                <a:gd name="T62" fmla="*/ 41 w 184"/>
                <a:gd name="T63" fmla="*/ 72 h 156"/>
                <a:gd name="T64" fmla="*/ 58 w 184"/>
                <a:gd name="T65" fmla="*/ 75 h 156"/>
                <a:gd name="T66" fmla="*/ 70 w 184"/>
                <a:gd name="T67" fmla="*/ 85 h 156"/>
                <a:gd name="T68" fmla="*/ 59 w 184"/>
                <a:gd name="T69" fmla="*/ 103 h 156"/>
                <a:gd name="T70" fmla="*/ 82 w 184"/>
                <a:gd name="T71" fmla="*/ 117 h 156"/>
                <a:gd name="T72" fmla="*/ 97 w 184"/>
                <a:gd name="T73" fmla="*/ 105 h 156"/>
                <a:gd name="T74" fmla="*/ 107 w 184"/>
                <a:gd name="T75" fmla="*/ 114 h 1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84"/>
                <a:gd name="T115" fmla="*/ 0 h 156"/>
                <a:gd name="T116" fmla="*/ 184 w 184"/>
                <a:gd name="T117" fmla="*/ 156 h 1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84" h="156">
                  <a:moveTo>
                    <a:pt x="107" y="114"/>
                  </a:moveTo>
                  <a:cubicBezTo>
                    <a:pt x="94" y="115"/>
                    <a:pt x="91" y="122"/>
                    <a:pt x="80" y="124"/>
                  </a:cubicBezTo>
                  <a:cubicBezTo>
                    <a:pt x="72" y="125"/>
                    <a:pt x="63" y="125"/>
                    <a:pt x="55" y="126"/>
                  </a:cubicBezTo>
                  <a:cubicBezTo>
                    <a:pt x="39" y="129"/>
                    <a:pt x="22" y="121"/>
                    <a:pt x="7" y="118"/>
                  </a:cubicBezTo>
                  <a:cubicBezTo>
                    <a:pt x="0" y="130"/>
                    <a:pt x="3" y="142"/>
                    <a:pt x="16" y="145"/>
                  </a:cubicBezTo>
                  <a:cubicBezTo>
                    <a:pt x="22" y="148"/>
                    <a:pt x="26" y="153"/>
                    <a:pt x="32" y="156"/>
                  </a:cubicBezTo>
                  <a:cubicBezTo>
                    <a:pt x="39" y="155"/>
                    <a:pt x="46" y="155"/>
                    <a:pt x="53" y="153"/>
                  </a:cubicBezTo>
                  <a:cubicBezTo>
                    <a:pt x="57" y="152"/>
                    <a:pt x="63" y="145"/>
                    <a:pt x="67" y="145"/>
                  </a:cubicBezTo>
                  <a:cubicBezTo>
                    <a:pt x="79" y="144"/>
                    <a:pt x="91" y="144"/>
                    <a:pt x="103" y="144"/>
                  </a:cubicBezTo>
                  <a:cubicBezTo>
                    <a:pt x="110" y="140"/>
                    <a:pt x="116" y="137"/>
                    <a:pt x="124" y="135"/>
                  </a:cubicBezTo>
                  <a:cubicBezTo>
                    <a:pt x="130" y="130"/>
                    <a:pt x="133" y="130"/>
                    <a:pt x="140" y="132"/>
                  </a:cubicBezTo>
                  <a:cubicBezTo>
                    <a:pt x="143" y="153"/>
                    <a:pt x="145" y="141"/>
                    <a:pt x="157" y="136"/>
                  </a:cubicBezTo>
                  <a:cubicBezTo>
                    <a:pt x="159" y="125"/>
                    <a:pt x="162" y="124"/>
                    <a:pt x="173" y="123"/>
                  </a:cubicBezTo>
                  <a:cubicBezTo>
                    <a:pt x="180" y="116"/>
                    <a:pt x="184" y="111"/>
                    <a:pt x="170" y="114"/>
                  </a:cubicBezTo>
                  <a:cubicBezTo>
                    <a:pt x="169" y="115"/>
                    <a:pt x="166" y="117"/>
                    <a:pt x="166" y="117"/>
                  </a:cubicBezTo>
                  <a:cubicBezTo>
                    <a:pt x="154" y="113"/>
                    <a:pt x="165" y="106"/>
                    <a:pt x="172" y="105"/>
                  </a:cubicBezTo>
                  <a:cubicBezTo>
                    <a:pt x="179" y="93"/>
                    <a:pt x="174" y="85"/>
                    <a:pt x="164" y="79"/>
                  </a:cubicBezTo>
                  <a:cubicBezTo>
                    <a:pt x="157" y="70"/>
                    <a:pt x="155" y="65"/>
                    <a:pt x="169" y="63"/>
                  </a:cubicBezTo>
                  <a:cubicBezTo>
                    <a:pt x="160" y="57"/>
                    <a:pt x="151" y="55"/>
                    <a:pt x="140" y="54"/>
                  </a:cubicBezTo>
                  <a:cubicBezTo>
                    <a:pt x="135" y="50"/>
                    <a:pt x="130" y="49"/>
                    <a:pt x="124" y="46"/>
                  </a:cubicBezTo>
                  <a:cubicBezTo>
                    <a:pt x="122" y="47"/>
                    <a:pt x="121" y="49"/>
                    <a:pt x="119" y="48"/>
                  </a:cubicBezTo>
                  <a:cubicBezTo>
                    <a:pt x="117" y="47"/>
                    <a:pt x="116" y="33"/>
                    <a:pt x="115" y="31"/>
                  </a:cubicBezTo>
                  <a:cubicBezTo>
                    <a:pt x="112" y="18"/>
                    <a:pt x="107" y="10"/>
                    <a:pt x="94" y="9"/>
                  </a:cubicBezTo>
                  <a:cubicBezTo>
                    <a:pt x="87" y="5"/>
                    <a:pt x="88" y="1"/>
                    <a:pt x="80" y="0"/>
                  </a:cubicBezTo>
                  <a:cubicBezTo>
                    <a:pt x="74" y="3"/>
                    <a:pt x="71" y="4"/>
                    <a:pt x="68" y="10"/>
                  </a:cubicBezTo>
                  <a:cubicBezTo>
                    <a:pt x="59" y="4"/>
                    <a:pt x="62" y="18"/>
                    <a:pt x="61" y="24"/>
                  </a:cubicBezTo>
                  <a:cubicBezTo>
                    <a:pt x="54" y="12"/>
                    <a:pt x="59" y="15"/>
                    <a:pt x="38" y="16"/>
                  </a:cubicBezTo>
                  <a:cubicBezTo>
                    <a:pt x="40" y="28"/>
                    <a:pt x="42" y="28"/>
                    <a:pt x="46" y="37"/>
                  </a:cubicBezTo>
                  <a:cubicBezTo>
                    <a:pt x="42" y="39"/>
                    <a:pt x="35" y="36"/>
                    <a:pt x="32" y="40"/>
                  </a:cubicBezTo>
                  <a:cubicBezTo>
                    <a:pt x="24" y="50"/>
                    <a:pt x="47" y="50"/>
                    <a:pt x="59" y="51"/>
                  </a:cubicBezTo>
                  <a:cubicBezTo>
                    <a:pt x="57" y="67"/>
                    <a:pt x="50" y="58"/>
                    <a:pt x="38" y="63"/>
                  </a:cubicBezTo>
                  <a:cubicBezTo>
                    <a:pt x="37" y="68"/>
                    <a:pt x="35" y="70"/>
                    <a:pt x="41" y="72"/>
                  </a:cubicBezTo>
                  <a:cubicBezTo>
                    <a:pt x="47" y="74"/>
                    <a:pt x="58" y="75"/>
                    <a:pt x="58" y="75"/>
                  </a:cubicBezTo>
                  <a:cubicBezTo>
                    <a:pt x="65" y="80"/>
                    <a:pt x="63" y="84"/>
                    <a:pt x="70" y="85"/>
                  </a:cubicBezTo>
                  <a:cubicBezTo>
                    <a:pt x="68" y="98"/>
                    <a:pt x="70" y="101"/>
                    <a:pt x="59" y="103"/>
                  </a:cubicBezTo>
                  <a:cubicBezTo>
                    <a:pt x="62" y="126"/>
                    <a:pt x="62" y="121"/>
                    <a:pt x="82" y="117"/>
                  </a:cubicBezTo>
                  <a:cubicBezTo>
                    <a:pt x="86" y="110"/>
                    <a:pt x="89" y="107"/>
                    <a:pt x="97" y="105"/>
                  </a:cubicBezTo>
                  <a:cubicBezTo>
                    <a:pt x="101" y="108"/>
                    <a:pt x="102" y="112"/>
                    <a:pt x="107" y="114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grpSp>
          <p:nvGrpSpPr>
            <p:cNvPr id="22566" name="Group 17"/>
            <p:cNvGrpSpPr>
              <a:grpSpLocks/>
            </p:cNvGrpSpPr>
            <p:nvPr/>
          </p:nvGrpSpPr>
          <p:grpSpPr bwMode="auto">
            <a:xfrm>
              <a:off x="1884" y="92"/>
              <a:ext cx="1284" cy="1920"/>
              <a:chOff x="1964" y="930"/>
              <a:chExt cx="1404" cy="1566"/>
            </a:xfrm>
          </p:grpSpPr>
          <p:sp>
            <p:nvSpPr>
              <p:cNvPr id="22572" name="Freeform 18"/>
              <p:cNvSpPr>
                <a:spLocks/>
              </p:cNvSpPr>
              <p:nvPr/>
            </p:nvSpPr>
            <p:spPr bwMode="auto">
              <a:xfrm>
                <a:off x="2326" y="1645"/>
                <a:ext cx="27" cy="18"/>
              </a:xfrm>
              <a:custGeom>
                <a:avLst/>
                <a:gdLst>
                  <a:gd name="T0" fmla="*/ 10 w 27"/>
                  <a:gd name="T1" fmla="*/ 0 h 18"/>
                  <a:gd name="T2" fmla="*/ 19 w 27"/>
                  <a:gd name="T3" fmla="*/ 2 h 18"/>
                  <a:gd name="T4" fmla="*/ 26 w 27"/>
                  <a:gd name="T5" fmla="*/ 9 h 18"/>
                  <a:gd name="T6" fmla="*/ 21 w 27"/>
                  <a:gd name="T7" fmla="*/ 15 h 18"/>
                  <a:gd name="T8" fmla="*/ 12 w 27"/>
                  <a:gd name="T9" fmla="*/ 17 h 18"/>
                  <a:gd name="T10" fmla="*/ 5 w 27"/>
                  <a:gd name="T11" fmla="*/ 13 h 18"/>
                  <a:gd name="T12" fmla="*/ 0 w 27"/>
                  <a:gd name="T13" fmla="*/ 6 h 18"/>
                  <a:gd name="T14" fmla="*/ 0 w 27"/>
                  <a:gd name="T15" fmla="*/ 0 h 18"/>
                  <a:gd name="T16" fmla="*/ 10 w 27"/>
                  <a:gd name="T17" fmla="*/ 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"/>
                  <a:gd name="T28" fmla="*/ 0 h 18"/>
                  <a:gd name="T29" fmla="*/ 27 w 27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" h="18">
                    <a:moveTo>
                      <a:pt x="10" y="0"/>
                    </a:moveTo>
                    <a:lnTo>
                      <a:pt x="19" y="2"/>
                    </a:lnTo>
                    <a:lnTo>
                      <a:pt x="26" y="9"/>
                    </a:lnTo>
                    <a:lnTo>
                      <a:pt x="21" y="15"/>
                    </a:lnTo>
                    <a:lnTo>
                      <a:pt x="12" y="17"/>
                    </a:lnTo>
                    <a:lnTo>
                      <a:pt x="5" y="13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73" name="Freeform 19"/>
              <p:cNvSpPr>
                <a:spLocks/>
              </p:cNvSpPr>
              <p:nvPr/>
            </p:nvSpPr>
            <p:spPr bwMode="auto">
              <a:xfrm>
                <a:off x="2347" y="1816"/>
                <a:ext cx="14" cy="11"/>
              </a:xfrm>
              <a:custGeom>
                <a:avLst/>
                <a:gdLst>
                  <a:gd name="T0" fmla="*/ 1 w 14"/>
                  <a:gd name="T1" fmla="*/ 0 h 11"/>
                  <a:gd name="T2" fmla="*/ 8 w 14"/>
                  <a:gd name="T3" fmla="*/ 3 h 11"/>
                  <a:gd name="T4" fmla="*/ 13 w 14"/>
                  <a:gd name="T5" fmla="*/ 4 h 11"/>
                  <a:gd name="T6" fmla="*/ 7 w 14"/>
                  <a:gd name="T7" fmla="*/ 10 h 11"/>
                  <a:gd name="T8" fmla="*/ 0 w 14"/>
                  <a:gd name="T9" fmla="*/ 7 h 11"/>
                  <a:gd name="T10" fmla="*/ 1 w 14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11"/>
                  <a:gd name="T20" fmla="*/ 14 w 14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11">
                    <a:moveTo>
                      <a:pt x="1" y="0"/>
                    </a:moveTo>
                    <a:lnTo>
                      <a:pt x="8" y="3"/>
                    </a:lnTo>
                    <a:lnTo>
                      <a:pt x="13" y="4"/>
                    </a:lnTo>
                    <a:lnTo>
                      <a:pt x="7" y="10"/>
                    </a:lnTo>
                    <a:lnTo>
                      <a:pt x="0" y="7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74" name="Freeform 20"/>
              <p:cNvSpPr>
                <a:spLocks/>
              </p:cNvSpPr>
              <p:nvPr/>
            </p:nvSpPr>
            <p:spPr bwMode="auto">
              <a:xfrm>
                <a:off x="2487" y="1415"/>
                <a:ext cx="13" cy="9"/>
              </a:xfrm>
              <a:custGeom>
                <a:avLst/>
                <a:gdLst>
                  <a:gd name="T0" fmla="*/ 3 w 13"/>
                  <a:gd name="T1" fmla="*/ 0 h 9"/>
                  <a:gd name="T2" fmla="*/ 12 w 13"/>
                  <a:gd name="T3" fmla="*/ 8 h 9"/>
                  <a:gd name="T4" fmla="*/ 0 w 13"/>
                  <a:gd name="T5" fmla="*/ 8 h 9"/>
                  <a:gd name="T6" fmla="*/ 3 w 1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9"/>
                  <a:gd name="T14" fmla="*/ 13 w 13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9">
                    <a:moveTo>
                      <a:pt x="3" y="0"/>
                    </a:moveTo>
                    <a:lnTo>
                      <a:pt x="12" y="8"/>
                    </a:lnTo>
                    <a:lnTo>
                      <a:pt x="0" y="8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75" name="Freeform 21"/>
              <p:cNvSpPr>
                <a:spLocks/>
              </p:cNvSpPr>
              <p:nvPr/>
            </p:nvSpPr>
            <p:spPr bwMode="auto">
              <a:xfrm>
                <a:off x="2529" y="1443"/>
                <a:ext cx="10" cy="4"/>
              </a:xfrm>
              <a:custGeom>
                <a:avLst/>
                <a:gdLst>
                  <a:gd name="T0" fmla="*/ 9 w 10"/>
                  <a:gd name="T1" fmla="*/ 0 h 4"/>
                  <a:gd name="T2" fmla="*/ 9 w 10"/>
                  <a:gd name="T3" fmla="*/ 3 h 4"/>
                  <a:gd name="T4" fmla="*/ 0 w 10"/>
                  <a:gd name="T5" fmla="*/ 0 h 4"/>
                  <a:gd name="T6" fmla="*/ 9 w 1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4"/>
                  <a:gd name="T14" fmla="*/ 10 w 1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4">
                    <a:moveTo>
                      <a:pt x="9" y="0"/>
                    </a:moveTo>
                    <a:lnTo>
                      <a:pt x="9" y="3"/>
                    </a:lnTo>
                    <a:lnTo>
                      <a:pt x="0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76" name="Freeform 22"/>
              <p:cNvSpPr>
                <a:spLocks/>
              </p:cNvSpPr>
              <p:nvPr/>
            </p:nvSpPr>
            <p:spPr bwMode="auto">
              <a:xfrm>
                <a:off x="2547" y="1298"/>
                <a:ext cx="9" cy="3"/>
              </a:xfrm>
              <a:custGeom>
                <a:avLst/>
                <a:gdLst>
                  <a:gd name="T0" fmla="*/ 8 w 9"/>
                  <a:gd name="T1" fmla="*/ 0 h 3"/>
                  <a:gd name="T2" fmla="*/ 8 w 9"/>
                  <a:gd name="T3" fmla="*/ 1 h 3"/>
                  <a:gd name="T4" fmla="*/ 0 w 9"/>
                  <a:gd name="T5" fmla="*/ 2 h 3"/>
                  <a:gd name="T6" fmla="*/ 8 w 9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3"/>
                  <a:gd name="T14" fmla="*/ 9 w 9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3">
                    <a:moveTo>
                      <a:pt x="8" y="0"/>
                    </a:moveTo>
                    <a:lnTo>
                      <a:pt x="8" y="1"/>
                    </a:lnTo>
                    <a:lnTo>
                      <a:pt x="0" y="2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77" name="Freeform 23"/>
              <p:cNvSpPr>
                <a:spLocks/>
              </p:cNvSpPr>
              <p:nvPr/>
            </p:nvSpPr>
            <p:spPr bwMode="auto">
              <a:xfrm>
                <a:off x="3348" y="2161"/>
                <a:ext cx="20" cy="7"/>
              </a:xfrm>
              <a:custGeom>
                <a:avLst/>
                <a:gdLst>
                  <a:gd name="T0" fmla="*/ 19 w 20"/>
                  <a:gd name="T1" fmla="*/ 1 h 7"/>
                  <a:gd name="T2" fmla="*/ 15 w 20"/>
                  <a:gd name="T3" fmla="*/ 6 h 7"/>
                  <a:gd name="T4" fmla="*/ 8 w 20"/>
                  <a:gd name="T5" fmla="*/ 2 h 7"/>
                  <a:gd name="T6" fmla="*/ 0 w 20"/>
                  <a:gd name="T7" fmla="*/ 0 h 7"/>
                  <a:gd name="T8" fmla="*/ 11 w 20"/>
                  <a:gd name="T9" fmla="*/ 1 h 7"/>
                  <a:gd name="T10" fmla="*/ 19 w 20"/>
                  <a:gd name="T11" fmla="*/ 1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7"/>
                  <a:gd name="T20" fmla="*/ 20 w 20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7">
                    <a:moveTo>
                      <a:pt x="19" y="1"/>
                    </a:moveTo>
                    <a:lnTo>
                      <a:pt x="15" y="6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11" y="1"/>
                    </a:lnTo>
                    <a:lnTo>
                      <a:pt x="19" y="1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78" name="Freeform 24"/>
              <p:cNvSpPr>
                <a:spLocks/>
              </p:cNvSpPr>
              <p:nvPr/>
            </p:nvSpPr>
            <p:spPr bwMode="auto">
              <a:xfrm>
                <a:off x="2339" y="1511"/>
                <a:ext cx="14" cy="18"/>
              </a:xfrm>
              <a:custGeom>
                <a:avLst/>
                <a:gdLst>
                  <a:gd name="T0" fmla="*/ 8 w 14"/>
                  <a:gd name="T1" fmla="*/ 0 h 18"/>
                  <a:gd name="T2" fmla="*/ 13 w 14"/>
                  <a:gd name="T3" fmla="*/ 5 h 18"/>
                  <a:gd name="T4" fmla="*/ 8 w 14"/>
                  <a:gd name="T5" fmla="*/ 10 h 18"/>
                  <a:gd name="T6" fmla="*/ 7 w 14"/>
                  <a:gd name="T7" fmla="*/ 15 h 18"/>
                  <a:gd name="T8" fmla="*/ 3 w 14"/>
                  <a:gd name="T9" fmla="*/ 17 h 18"/>
                  <a:gd name="T10" fmla="*/ 0 w 14"/>
                  <a:gd name="T11" fmla="*/ 12 h 18"/>
                  <a:gd name="T12" fmla="*/ 3 w 14"/>
                  <a:gd name="T13" fmla="*/ 5 h 18"/>
                  <a:gd name="T14" fmla="*/ 8 w 14"/>
                  <a:gd name="T15" fmla="*/ 0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"/>
                  <a:gd name="T25" fmla="*/ 0 h 18"/>
                  <a:gd name="T26" fmla="*/ 14 w 14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" h="18">
                    <a:moveTo>
                      <a:pt x="8" y="0"/>
                    </a:moveTo>
                    <a:lnTo>
                      <a:pt x="13" y="5"/>
                    </a:lnTo>
                    <a:lnTo>
                      <a:pt x="8" y="10"/>
                    </a:lnTo>
                    <a:lnTo>
                      <a:pt x="7" y="15"/>
                    </a:lnTo>
                    <a:lnTo>
                      <a:pt x="3" y="17"/>
                    </a:lnTo>
                    <a:lnTo>
                      <a:pt x="0" y="12"/>
                    </a:lnTo>
                    <a:lnTo>
                      <a:pt x="3" y="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79" name="Freeform 25"/>
              <p:cNvSpPr>
                <a:spLocks/>
              </p:cNvSpPr>
              <p:nvPr/>
            </p:nvSpPr>
            <p:spPr bwMode="auto">
              <a:xfrm>
                <a:off x="2347" y="1766"/>
                <a:ext cx="16" cy="11"/>
              </a:xfrm>
              <a:custGeom>
                <a:avLst/>
                <a:gdLst>
                  <a:gd name="T0" fmla="*/ 2 w 16"/>
                  <a:gd name="T1" fmla="*/ 0 h 11"/>
                  <a:gd name="T2" fmla="*/ 9 w 16"/>
                  <a:gd name="T3" fmla="*/ 3 h 11"/>
                  <a:gd name="T4" fmla="*/ 15 w 16"/>
                  <a:gd name="T5" fmla="*/ 5 h 11"/>
                  <a:gd name="T6" fmla="*/ 8 w 16"/>
                  <a:gd name="T7" fmla="*/ 10 h 11"/>
                  <a:gd name="T8" fmla="*/ 0 w 16"/>
                  <a:gd name="T9" fmla="*/ 8 h 11"/>
                  <a:gd name="T10" fmla="*/ 2 w 16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1"/>
                  <a:gd name="T20" fmla="*/ 16 w 1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1">
                    <a:moveTo>
                      <a:pt x="2" y="0"/>
                    </a:moveTo>
                    <a:lnTo>
                      <a:pt x="9" y="3"/>
                    </a:lnTo>
                    <a:lnTo>
                      <a:pt x="15" y="5"/>
                    </a:lnTo>
                    <a:lnTo>
                      <a:pt x="8" y="10"/>
                    </a:lnTo>
                    <a:lnTo>
                      <a:pt x="0" y="8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80" name="Freeform 26"/>
              <p:cNvSpPr>
                <a:spLocks/>
              </p:cNvSpPr>
              <p:nvPr/>
            </p:nvSpPr>
            <p:spPr bwMode="auto">
              <a:xfrm>
                <a:off x="2492" y="1366"/>
                <a:ext cx="8" cy="5"/>
              </a:xfrm>
              <a:custGeom>
                <a:avLst/>
                <a:gdLst>
                  <a:gd name="T0" fmla="*/ 2 w 8"/>
                  <a:gd name="T1" fmla="*/ 0 h 5"/>
                  <a:gd name="T2" fmla="*/ 7 w 8"/>
                  <a:gd name="T3" fmla="*/ 4 h 5"/>
                  <a:gd name="T4" fmla="*/ 0 w 8"/>
                  <a:gd name="T5" fmla="*/ 3 h 5"/>
                  <a:gd name="T6" fmla="*/ 2 w 8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5"/>
                  <a:gd name="T14" fmla="*/ 8 w 8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5">
                    <a:moveTo>
                      <a:pt x="2" y="0"/>
                    </a:moveTo>
                    <a:lnTo>
                      <a:pt x="7" y="4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81" name="Freeform 27"/>
              <p:cNvSpPr>
                <a:spLocks/>
              </p:cNvSpPr>
              <p:nvPr/>
            </p:nvSpPr>
            <p:spPr bwMode="auto">
              <a:xfrm>
                <a:off x="2534" y="1391"/>
                <a:ext cx="6" cy="6"/>
              </a:xfrm>
              <a:custGeom>
                <a:avLst/>
                <a:gdLst>
                  <a:gd name="T0" fmla="*/ 5 w 6"/>
                  <a:gd name="T1" fmla="*/ 0 h 6"/>
                  <a:gd name="T2" fmla="*/ 5 w 6"/>
                  <a:gd name="T3" fmla="*/ 5 h 6"/>
                  <a:gd name="T4" fmla="*/ 0 w 6"/>
                  <a:gd name="T5" fmla="*/ 0 h 6"/>
                  <a:gd name="T6" fmla="*/ 5 w 6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6"/>
                  <a:gd name="T14" fmla="*/ 6 w 6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6">
                    <a:moveTo>
                      <a:pt x="5" y="0"/>
                    </a:moveTo>
                    <a:lnTo>
                      <a:pt x="5" y="5"/>
                    </a:lnTo>
                    <a:lnTo>
                      <a:pt x="0" y="0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22582" name="Freeform 28"/>
              <p:cNvSpPr>
                <a:spLocks/>
              </p:cNvSpPr>
              <p:nvPr/>
            </p:nvSpPr>
            <p:spPr bwMode="auto">
              <a:xfrm>
                <a:off x="2551" y="1245"/>
                <a:ext cx="10" cy="5"/>
              </a:xfrm>
              <a:custGeom>
                <a:avLst/>
                <a:gdLst>
                  <a:gd name="T0" fmla="*/ 9 w 10"/>
                  <a:gd name="T1" fmla="*/ 0 h 5"/>
                  <a:gd name="T2" fmla="*/ 9 w 10"/>
                  <a:gd name="T3" fmla="*/ 3 h 5"/>
                  <a:gd name="T4" fmla="*/ 0 w 10"/>
                  <a:gd name="T5" fmla="*/ 4 h 5"/>
                  <a:gd name="T6" fmla="*/ 9 w 1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5"/>
                  <a:gd name="T14" fmla="*/ 10 w 1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5">
                    <a:moveTo>
                      <a:pt x="9" y="0"/>
                    </a:moveTo>
                    <a:lnTo>
                      <a:pt x="9" y="3"/>
                    </a:lnTo>
                    <a:lnTo>
                      <a:pt x="0" y="4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CC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/>
                <a:endParaRPr lang="en-US" sz="18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grpSp>
            <p:nvGrpSpPr>
              <p:cNvPr id="22583" name="Group 29"/>
              <p:cNvGrpSpPr>
                <a:grpSpLocks/>
              </p:cNvGrpSpPr>
              <p:nvPr/>
            </p:nvGrpSpPr>
            <p:grpSpPr bwMode="auto">
              <a:xfrm>
                <a:off x="1964" y="930"/>
                <a:ext cx="1394" cy="1566"/>
                <a:chOff x="1964" y="925"/>
                <a:chExt cx="1394" cy="1566"/>
              </a:xfrm>
            </p:grpSpPr>
            <p:sp>
              <p:nvSpPr>
                <p:cNvPr id="22584" name="Freeform 30"/>
                <p:cNvSpPr>
                  <a:spLocks/>
                </p:cNvSpPr>
                <p:nvPr/>
              </p:nvSpPr>
              <p:spPr bwMode="auto">
                <a:xfrm>
                  <a:off x="2226" y="2037"/>
                  <a:ext cx="40" cy="34"/>
                </a:xfrm>
                <a:custGeom>
                  <a:avLst/>
                  <a:gdLst>
                    <a:gd name="T0" fmla="*/ 39 w 40"/>
                    <a:gd name="T1" fmla="*/ 1 h 34"/>
                    <a:gd name="T2" fmla="*/ 34 w 40"/>
                    <a:gd name="T3" fmla="*/ 8 h 34"/>
                    <a:gd name="T4" fmla="*/ 29 w 40"/>
                    <a:gd name="T5" fmla="*/ 14 h 34"/>
                    <a:gd name="T6" fmla="*/ 23 w 40"/>
                    <a:gd name="T7" fmla="*/ 21 h 34"/>
                    <a:gd name="T8" fmla="*/ 23 w 40"/>
                    <a:gd name="T9" fmla="*/ 28 h 34"/>
                    <a:gd name="T10" fmla="*/ 17 w 40"/>
                    <a:gd name="T11" fmla="*/ 33 h 34"/>
                    <a:gd name="T12" fmla="*/ 9 w 40"/>
                    <a:gd name="T13" fmla="*/ 31 h 34"/>
                    <a:gd name="T14" fmla="*/ 0 w 40"/>
                    <a:gd name="T15" fmla="*/ 31 h 34"/>
                    <a:gd name="T16" fmla="*/ 7 w 40"/>
                    <a:gd name="T17" fmla="*/ 23 h 34"/>
                    <a:gd name="T18" fmla="*/ 9 w 40"/>
                    <a:gd name="T19" fmla="*/ 17 h 34"/>
                    <a:gd name="T20" fmla="*/ 9 w 40"/>
                    <a:gd name="T21" fmla="*/ 13 h 34"/>
                    <a:gd name="T22" fmla="*/ 17 w 40"/>
                    <a:gd name="T23" fmla="*/ 8 h 34"/>
                    <a:gd name="T24" fmla="*/ 26 w 40"/>
                    <a:gd name="T25" fmla="*/ 7 h 34"/>
                    <a:gd name="T26" fmla="*/ 30 w 40"/>
                    <a:gd name="T27" fmla="*/ 0 h 34"/>
                    <a:gd name="T28" fmla="*/ 39 w 40"/>
                    <a:gd name="T29" fmla="*/ 1 h 3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0"/>
                    <a:gd name="T46" fmla="*/ 0 h 34"/>
                    <a:gd name="T47" fmla="*/ 40 w 40"/>
                    <a:gd name="T48" fmla="*/ 34 h 3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0" h="34">
                      <a:moveTo>
                        <a:pt x="39" y="1"/>
                      </a:moveTo>
                      <a:lnTo>
                        <a:pt x="34" y="8"/>
                      </a:lnTo>
                      <a:lnTo>
                        <a:pt x="29" y="14"/>
                      </a:lnTo>
                      <a:lnTo>
                        <a:pt x="23" y="21"/>
                      </a:lnTo>
                      <a:lnTo>
                        <a:pt x="23" y="28"/>
                      </a:lnTo>
                      <a:lnTo>
                        <a:pt x="17" y="33"/>
                      </a:lnTo>
                      <a:lnTo>
                        <a:pt x="9" y="31"/>
                      </a:lnTo>
                      <a:lnTo>
                        <a:pt x="0" y="31"/>
                      </a:lnTo>
                      <a:lnTo>
                        <a:pt x="7" y="23"/>
                      </a:lnTo>
                      <a:lnTo>
                        <a:pt x="9" y="17"/>
                      </a:lnTo>
                      <a:lnTo>
                        <a:pt x="9" y="13"/>
                      </a:lnTo>
                      <a:lnTo>
                        <a:pt x="17" y="8"/>
                      </a:lnTo>
                      <a:lnTo>
                        <a:pt x="26" y="7"/>
                      </a:lnTo>
                      <a:lnTo>
                        <a:pt x="30" y="0"/>
                      </a:lnTo>
                      <a:lnTo>
                        <a:pt x="39" y="1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85" name="Freeform 31"/>
                <p:cNvSpPr>
                  <a:spLocks/>
                </p:cNvSpPr>
                <p:nvPr/>
              </p:nvSpPr>
              <p:spPr bwMode="auto">
                <a:xfrm>
                  <a:off x="2386" y="1997"/>
                  <a:ext cx="14" cy="28"/>
                </a:xfrm>
                <a:custGeom>
                  <a:avLst/>
                  <a:gdLst>
                    <a:gd name="T0" fmla="*/ 10 w 14"/>
                    <a:gd name="T1" fmla="*/ 0 h 28"/>
                    <a:gd name="T2" fmla="*/ 13 w 14"/>
                    <a:gd name="T3" fmla="*/ 7 h 28"/>
                    <a:gd name="T4" fmla="*/ 10 w 14"/>
                    <a:gd name="T5" fmla="*/ 14 h 28"/>
                    <a:gd name="T6" fmla="*/ 9 w 14"/>
                    <a:gd name="T7" fmla="*/ 20 h 28"/>
                    <a:gd name="T8" fmla="*/ 8 w 14"/>
                    <a:gd name="T9" fmla="*/ 27 h 28"/>
                    <a:gd name="T10" fmla="*/ 3 w 14"/>
                    <a:gd name="T11" fmla="*/ 23 h 28"/>
                    <a:gd name="T12" fmla="*/ 0 w 14"/>
                    <a:gd name="T13" fmla="*/ 15 h 28"/>
                    <a:gd name="T14" fmla="*/ 0 w 14"/>
                    <a:gd name="T15" fmla="*/ 8 h 28"/>
                    <a:gd name="T16" fmla="*/ 7 w 14"/>
                    <a:gd name="T17" fmla="*/ 0 h 28"/>
                    <a:gd name="T18" fmla="*/ 10 w 14"/>
                    <a:gd name="T19" fmla="*/ 0 h 2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28"/>
                    <a:gd name="T32" fmla="*/ 14 w 14"/>
                    <a:gd name="T33" fmla="*/ 28 h 2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28">
                      <a:moveTo>
                        <a:pt x="10" y="0"/>
                      </a:moveTo>
                      <a:lnTo>
                        <a:pt x="13" y="7"/>
                      </a:lnTo>
                      <a:lnTo>
                        <a:pt x="10" y="14"/>
                      </a:lnTo>
                      <a:lnTo>
                        <a:pt x="9" y="20"/>
                      </a:lnTo>
                      <a:lnTo>
                        <a:pt x="8" y="27"/>
                      </a:lnTo>
                      <a:lnTo>
                        <a:pt x="3" y="23"/>
                      </a:lnTo>
                      <a:lnTo>
                        <a:pt x="0" y="15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10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86" name="Freeform 32"/>
                <p:cNvSpPr>
                  <a:spLocks/>
                </p:cNvSpPr>
                <p:nvPr/>
              </p:nvSpPr>
              <p:spPr bwMode="auto">
                <a:xfrm>
                  <a:off x="2045" y="1487"/>
                  <a:ext cx="19" cy="14"/>
                </a:xfrm>
                <a:custGeom>
                  <a:avLst/>
                  <a:gdLst>
                    <a:gd name="T0" fmla="*/ 17 w 19"/>
                    <a:gd name="T1" fmla="*/ 0 h 14"/>
                    <a:gd name="T2" fmla="*/ 18 w 19"/>
                    <a:gd name="T3" fmla="*/ 7 h 14"/>
                    <a:gd name="T4" fmla="*/ 12 w 19"/>
                    <a:gd name="T5" fmla="*/ 13 h 14"/>
                    <a:gd name="T6" fmla="*/ 8 w 19"/>
                    <a:gd name="T7" fmla="*/ 13 h 14"/>
                    <a:gd name="T8" fmla="*/ 0 w 19"/>
                    <a:gd name="T9" fmla="*/ 11 h 14"/>
                    <a:gd name="T10" fmla="*/ 7 w 19"/>
                    <a:gd name="T11" fmla="*/ 3 h 14"/>
                    <a:gd name="T12" fmla="*/ 8 w 19"/>
                    <a:gd name="T13" fmla="*/ 1 h 14"/>
                    <a:gd name="T14" fmla="*/ 17 w 19"/>
                    <a:gd name="T15" fmla="*/ 0 h 1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9"/>
                    <a:gd name="T25" fmla="*/ 0 h 14"/>
                    <a:gd name="T26" fmla="*/ 19 w 19"/>
                    <a:gd name="T27" fmla="*/ 14 h 1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9" h="14">
                      <a:moveTo>
                        <a:pt x="17" y="0"/>
                      </a:moveTo>
                      <a:lnTo>
                        <a:pt x="18" y="7"/>
                      </a:lnTo>
                      <a:lnTo>
                        <a:pt x="12" y="13"/>
                      </a:lnTo>
                      <a:lnTo>
                        <a:pt x="8" y="13"/>
                      </a:lnTo>
                      <a:lnTo>
                        <a:pt x="0" y="11"/>
                      </a:lnTo>
                      <a:lnTo>
                        <a:pt x="7" y="3"/>
                      </a:lnTo>
                      <a:lnTo>
                        <a:pt x="8" y="1"/>
                      </a:lnTo>
                      <a:lnTo>
                        <a:pt x="17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87" name="Freeform 33"/>
                <p:cNvSpPr>
                  <a:spLocks/>
                </p:cNvSpPr>
                <p:nvPr/>
              </p:nvSpPr>
              <p:spPr bwMode="auto">
                <a:xfrm>
                  <a:off x="2003" y="1700"/>
                  <a:ext cx="7" cy="16"/>
                </a:xfrm>
                <a:custGeom>
                  <a:avLst/>
                  <a:gdLst>
                    <a:gd name="T0" fmla="*/ 6 w 7"/>
                    <a:gd name="T1" fmla="*/ 7 h 16"/>
                    <a:gd name="T2" fmla="*/ 4 w 7"/>
                    <a:gd name="T3" fmla="*/ 14 h 16"/>
                    <a:gd name="T4" fmla="*/ 3 w 7"/>
                    <a:gd name="T5" fmla="*/ 15 h 16"/>
                    <a:gd name="T6" fmla="*/ 0 w 7"/>
                    <a:gd name="T7" fmla="*/ 8 h 16"/>
                    <a:gd name="T8" fmla="*/ 0 w 7"/>
                    <a:gd name="T9" fmla="*/ 1 h 16"/>
                    <a:gd name="T10" fmla="*/ 3 w 7"/>
                    <a:gd name="T11" fmla="*/ 0 h 16"/>
                    <a:gd name="T12" fmla="*/ 6 w 7"/>
                    <a:gd name="T13" fmla="*/ 7 h 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"/>
                    <a:gd name="T22" fmla="*/ 0 h 16"/>
                    <a:gd name="T23" fmla="*/ 7 w 7"/>
                    <a:gd name="T24" fmla="*/ 16 h 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" h="16">
                      <a:moveTo>
                        <a:pt x="6" y="7"/>
                      </a:moveTo>
                      <a:lnTo>
                        <a:pt x="4" y="14"/>
                      </a:lnTo>
                      <a:lnTo>
                        <a:pt x="3" y="15"/>
                      </a:lnTo>
                      <a:lnTo>
                        <a:pt x="0" y="8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6" y="7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88" name="Freeform 34"/>
                <p:cNvSpPr>
                  <a:spLocks/>
                </p:cNvSpPr>
                <p:nvPr/>
              </p:nvSpPr>
              <p:spPr bwMode="auto">
                <a:xfrm>
                  <a:off x="2178" y="1447"/>
                  <a:ext cx="14" cy="8"/>
                </a:xfrm>
                <a:custGeom>
                  <a:avLst/>
                  <a:gdLst>
                    <a:gd name="T0" fmla="*/ 7 w 14"/>
                    <a:gd name="T1" fmla="*/ 1 h 8"/>
                    <a:gd name="T2" fmla="*/ 13 w 14"/>
                    <a:gd name="T3" fmla="*/ 6 h 8"/>
                    <a:gd name="T4" fmla="*/ 6 w 14"/>
                    <a:gd name="T5" fmla="*/ 7 h 8"/>
                    <a:gd name="T6" fmla="*/ 0 w 14"/>
                    <a:gd name="T7" fmla="*/ 2 h 8"/>
                    <a:gd name="T8" fmla="*/ 7 w 14"/>
                    <a:gd name="T9" fmla="*/ 0 h 8"/>
                    <a:gd name="T10" fmla="*/ 7 w 14"/>
                    <a:gd name="T11" fmla="*/ 1 h 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4"/>
                    <a:gd name="T19" fmla="*/ 0 h 8"/>
                    <a:gd name="T20" fmla="*/ 14 w 14"/>
                    <a:gd name="T21" fmla="*/ 8 h 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4" h="8">
                      <a:moveTo>
                        <a:pt x="7" y="1"/>
                      </a:moveTo>
                      <a:lnTo>
                        <a:pt x="13" y="6"/>
                      </a:lnTo>
                      <a:lnTo>
                        <a:pt x="6" y="7"/>
                      </a:lnTo>
                      <a:lnTo>
                        <a:pt x="0" y="2"/>
                      </a:lnTo>
                      <a:lnTo>
                        <a:pt x="7" y="0"/>
                      </a:lnTo>
                      <a:lnTo>
                        <a:pt x="7" y="1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89" name="Freeform 35"/>
                <p:cNvSpPr>
                  <a:spLocks/>
                </p:cNvSpPr>
                <p:nvPr/>
              </p:nvSpPr>
              <p:spPr bwMode="auto">
                <a:xfrm>
                  <a:off x="2016" y="1488"/>
                  <a:ext cx="14" cy="8"/>
                </a:xfrm>
                <a:custGeom>
                  <a:avLst/>
                  <a:gdLst>
                    <a:gd name="T0" fmla="*/ 13 w 14"/>
                    <a:gd name="T1" fmla="*/ 4 h 8"/>
                    <a:gd name="T2" fmla="*/ 9 w 14"/>
                    <a:gd name="T3" fmla="*/ 7 h 8"/>
                    <a:gd name="T4" fmla="*/ 0 w 14"/>
                    <a:gd name="T5" fmla="*/ 6 h 8"/>
                    <a:gd name="T6" fmla="*/ 4 w 14"/>
                    <a:gd name="T7" fmla="*/ 0 h 8"/>
                    <a:gd name="T8" fmla="*/ 13 w 14"/>
                    <a:gd name="T9" fmla="*/ 4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8"/>
                    <a:gd name="T17" fmla="*/ 14 w 14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8">
                      <a:moveTo>
                        <a:pt x="13" y="4"/>
                      </a:moveTo>
                      <a:lnTo>
                        <a:pt x="9" y="7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13" y="4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0" name="Freeform 36"/>
                <p:cNvSpPr>
                  <a:spLocks/>
                </p:cNvSpPr>
                <p:nvPr/>
              </p:nvSpPr>
              <p:spPr bwMode="auto">
                <a:xfrm>
                  <a:off x="1998" y="1507"/>
                  <a:ext cx="12" cy="6"/>
                </a:xfrm>
                <a:custGeom>
                  <a:avLst/>
                  <a:gdLst>
                    <a:gd name="T0" fmla="*/ 11 w 12"/>
                    <a:gd name="T1" fmla="*/ 0 h 6"/>
                    <a:gd name="T2" fmla="*/ 2 w 12"/>
                    <a:gd name="T3" fmla="*/ 5 h 6"/>
                    <a:gd name="T4" fmla="*/ 0 w 12"/>
                    <a:gd name="T5" fmla="*/ 5 h 6"/>
                    <a:gd name="T6" fmla="*/ 11 w 12"/>
                    <a:gd name="T7" fmla="*/ 0 h 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"/>
                    <a:gd name="T13" fmla="*/ 0 h 6"/>
                    <a:gd name="T14" fmla="*/ 12 w 12"/>
                    <a:gd name="T15" fmla="*/ 6 h 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" h="6">
                      <a:moveTo>
                        <a:pt x="11" y="0"/>
                      </a:moveTo>
                      <a:lnTo>
                        <a:pt x="2" y="5"/>
                      </a:lnTo>
                      <a:lnTo>
                        <a:pt x="0" y="5"/>
                      </a:lnTo>
                      <a:lnTo>
                        <a:pt x="11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1" name="Freeform 37"/>
                <p:cNvSpPr>
                  <a:spLocks/>
                </p:cNvSpPr>
                <p:nvPr/>
              </p:nvSpPr>
              <p:spPr bwMode="auto">
                <a:xfrm>
                  <a:off x="2271" y="1766"/>
                  <a:ext cx="25" cy="23"/>
                </a:xfrm>
                <a:custGeom>
                  <a:avLst/>
                  <a:gdLst>
                    <a:gd name="T0" fmla="*/ 20 w 25"/>
                    <a:gd name="T1" fmla="*/ 0 h 23"/>
                    <a:gd name="T2" fmla="*/ 24 w 25"/>
                    <a:gd name="T3" fmla="*/ 7 h 23"/>
                    <a:gd name="T4" fmla="*/ 21 w 25"/>
                    <a:gd name="T5" fmla="*/ 12 h 23"/>
                    <a:gd name="T6" fmla="*/ 20 w 25"/>
                    <a:gd name="T7" fmla="*/ 18 h 23"/>
                    <a:gd name="T8" fmla="*/ 11 w 25"/>
                    <a:gd name="T9" fmla="*/ 22 h 23"/>
                    <a:gd name="T10" fmla="*/ 3 w 25"/>
                    <a:gd name="T11" fmla="*/ 19 h 23"/>
                    <a:gd name="T12" fmla="*/ 0 w 25"/>
                    <a:gd name="T13" fmla="*/ 13 h 23"/>
                    <a:gd name="T14" fmla="*/ 8 w 25"/>
                    <a:gd name="T15" fmla="*/ 8 h 23"/>
                    <a:gd name="T16" fmla="*/ 11 w 25"/>
                    <a:gd name="T17" fmla="*/ 8 h 23"/>
                    <a:gd name="T18" fmla="*/ 11 w 25"/>
                    <a:gd name="T19" fmla="*/ 2 h 23"/>
                    <a:gd name="T20" fmla="*/ 20 w 25"/>
                    <a:gd name="T21" fmla="*/ 0 h 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23"/>
                    <a:gd name="T35" fmla="*/ 25 w 25"/>
                    <a:gd name="T36" fmla="*/ 23 h 2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23">
                      <a:moveTo>
                        <a:pt x="20" y="0"/>
                      </a:moveTo>
                      <a:lnTo>
                        <a:pt x="24" y="7"/>
                      </a:lnTo>
                      <a:lnTo>
                        <a:pt x="21" y="12"/>
                      </a:lnTo>
                      <a:lnTo>
                        <a:pt x="20" y="18"/>
                      </a:lnTo>
                      <a:lnTo>
                        <a:pt x="11" y="22"/>
                      </a:lnTo>
                      <a:lnTo>
                        <a:pt x="3" y="19"/>
                      </a:lnTo>
                      <a:lnTo>
                        <a:pt x="0" y="13"/>
                      </a:lnTo>
                      <a:lnTo>
                        <a:pt x="8" y="8"/>
                      </a:lnTo>
                      <a:lnTo>
                        <a:pt x="11" y="8"/>
                      </a:lnTo>
                      <a:lnTo>
                        <a:pt x="11" y="2"/>
                      </a:lnTo>
                      <a:lnTo>
                        <a:pt x="20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2" name="Freeform 38"/>
                <p:cNvSpPr>
                  <a:spLocks/>
                </p:cNvSpPr>
                <p:nvPr/>
              </p:nvSpPr>
              <p:spPr bwMode="auto">
                <a:xfrm>
                  <a:off x="2250" y="1797"/>
                  <a:ext cx="13" cy="7"/>
                </a:xfrm>
                <a:custGeom>
                  <a:avLst/>
                  <a:gdLst>
                    <a:gd name="T0" fmla="*/ 1 w 13"/>
                    <a:gd name="T1" fmla="*/ 0 h 7"/>
                    <a:gd name="T2" fmla="*/ 9 w 13"/>
                    <a:gd name="T3" fmla="*/ 1 h 7"/>
                    <a:gd name="T4" fmla="*/ 12 w 13"/>
                    <a:gd name="T5" fmla="*/ 0 h 7"/>
                    <a:gd name="T6" fmla="*/ 12 w 13"/>
                    <a:gd name="T7" fmla="*/ 6 h 7"/>
                    <a:gd name="T8" fmla="*/ 0 w 13"/>
                    <a:gd name="T9" fmla="*/ 5 h 7"/>
                    <a:gd name="T10" fmla="*/ 1 w 13"/>
                    <a:gd name="T11" fmla="*/ 0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"/>
                    <a:gd name="T19" fmla="*/ 0 h 7"/>
                    <a:gd name="T20" fmla="*/ 13 w 13"/>
                    <a:gd name="T21" fmla="*/ 7 h 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" h="7">
                      <a:moveTo>
                        <a:pt x="1" y="0"/>
                      </a:moveTo>
                      <a:lnTo>
                        <a:pt x="9" y="1"/>
                      </a:lnTo>
                      <a:lnTo>
                        <a:pt x="12" y="0"/>
                      </a:lnTo>
                      <a:lnTo>
                        <a:pt x="12" y="6"/>
                      </a:lnTo>
                      <a:lnTo>
                        <a:pt x="0" y="5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3" name="Freeform 39"/>
                <p:cNvSpPr>
                  <a:spLocks/>
                </p:cNvSpPr>
                <p:nvPr/>
              </p:nvSpPr>
              <p:spPr bwMode="auto">
                <a:xfrm>
                  <a:off x="2262" y="1694"/>
                  <a:ext cx="15" cy="7"/>
                </a:xfrm>
                <a:custGeom>
                  <a:avLst/>
                  <a:gdLst>
                    <a:gd name="T0" fmla="*/ 7 w 15"/>
                    <a:gd name="T1" fmla="*/ 0 h 7"/>
                    <a:gd name="T2" fmla="*/ 14 w 15"/>
                    <a:gd name="T3" fmla="*/ 2 h 7"/>
                    <a:gd name="T4" fmla="*/ 7 w 15"/>
                    <a:gd name="T5" fmla="*/ 6 h 7"/>
                    <a:gd name="T6" fmla="*/ 0 w 15"/>
                    <a:gd name="T7" fmla="*/ 1 h 7"/>
                    <a:gd name="T8" fmla="*/ 7 w 15"/>
                    <a:gd name="T9" fmla="*/ 0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7"/>
                    <a:gd name="T17" fmla="*/ 15 w 15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7">
                      <a:moveTo>
                        <a:pt x="7" y="0"/>
                      </a:moveTo>
                      <a:lnTo>
                        <a:pt x="14" y="2"/>
                      </a:lnTo>
                      <a:lnTo>
                        <a:pt x="7" y="6"/>
                      </a:lnTo>
                      <a:lnTo>
                        <a:pt x="0" y="1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4" name="Freeform 40"/>
                <p:cNvSpPr>
                  <a:spLocks/>
                </p:cNvSpPr>
                <p:nvPr/>
              </p:nvSpPr>
              <p:spPr bwMode="auto">
                <a:xfrm>
                  <a:off x="3042" y="1200"/>
                  <a:ext cx="8" cy="11"/>
                </a:xfrm>
                <a:custGeom>
                  <a:avLst/>
                  <a:gdLst>
                    <a:gd name="T0" fmla="*/ 5 w 8"/>
                    <a:gd name="T1" fmla="*/ 0 h 11"/>
                    <a:gd name="T2" fmla="*/ 7 w 8"/>
                    <a:gd name="T3" fmla="*/ 8 h 11"/>
                    <a:gd name="T4" fmla="*/ 4 w 8"/>
                    <a:gd name="T5" fmla="*/ 10 h 11"/>
                    <a:gd name="T6" fmla="*/ 0 w 8"/>
                    <a:gd name="T7" fmla="*/ 1 h 11"/>
                    <a:gd name="T8" fmla="*/ 2 w 8"/>
                    <a:gd name="T9" fmla="*/ 0 h 11"/>
                    <a:gd name="T10" fmla="*/ 5 w 8"/>
                    <a:gd name="T11" fmla="*/ 0 h 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11"/>
                    <a:gd name="T20" fmla="*/ 8 w 8"/>
                    <a:gd name="T21" fmla="*/ 11 h 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11">
                      <a:moveTo>
                        <a:pt x="5" y="0"/>
                      </a:moveTo>
                      <a:lnTo>
                        <a:pt x="7" y="8"/>
                      </a:lnTo>
                      <a:lnTo>
                        <a:pt x="4" y="10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5" name="Freeform 41"/>
                <p:cNvSpPr>
                  <a:spLocks/>
                </p:cNvSpPr>
                <p:nvPr/>
              </p:nvSpPr>
              <p:spPr bwMode="auto">
                <a:xfrm>
                  <a:off x="3051" y="1034"/>
                  <a:ext cx="38" cy="23"/>
                </a:xfrm>
                <a:custGeom>
                  <a:avLst/>
                  <a:gdLst>
                    <a:gd name="T0" fmla="*/ 37 w 38"/>
                    <a:gd name="T1" fmla="*/ 5 h 23"/>
                    <a:gd name="T2" fmla="*/ 33 w 38"/>
                    <a:gd name="T3" fmla="*/ 10 h 23"/>
                    <a:gd name="T4" fmla="*/ 34 w 38"/>
                    <a:gd name="T5" fmla="*/ 15 h 23"/>
                    <a:gd name="T6" fmla="*/ 30 w 38"/>
                    <a:gd name="T7" fmla="*/ 20 h 23"/>
                    <a:gd name="T8" fmla="*/ 21 w 38"/>
                    <a:gd name="T9" fmla="*/ 22 h 23"/>
                    <a:gd name="T10" fmla="*/ 13 w 38"/>
                    <a:gd name="T11" fmla="*/ 20 h 23"/>
                    <a:gd name="T12" fmla="*/ 12 w 38"/>
                    <a:gd name="T13" fmla="*/ 19 h 23"/>
                    <a:gd name="T14" fmla="*/ 4 w 38"/>
                    <a:gd name="T15" fmla="*/ 14 h 23"/>
                    <a:gd name="T16" fmla="*/ 0 w 38"/>
                    <a:gd name="T17" fmla="*/ 8 h 23"/>
                    <a:gd name="T18" fmla="*/ 4 w 38"/>
                    <a:gd name="T19" fmla="*/ 2 h 23"/>
                    <a:gd name="T20" fmla="*/ 12 w 38"/>
                    <a:gd name="T21" fmla="*/ 0 h 23"/>
                    <a:gd name="T22" fmla="*/ 20 w 38"/>
                    <a:gd name="T23" fmla="*/ 6 h 23"/>
                    <a:gd name="T24" fmla="*/ 29 w 38"/>
                    <a:gd name="T25" fmla="*/ 5 h 23"/>
                    <a:gd name="T26" fmla="*/ 37 w 38"/>
                    <a:gd name="T27" fmla="*/ 5 h 2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8"/>
                    <a:gd name="T43" fmla="*/ 0 h 23"/>
                    <a:gd name="T44" fmla="*/ 38 w 38"/>
                    <a:gd name="T45" fmla="*/ 23 h 2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8" h="23">
                      <a:moveTo>
                        <a:pt x="37" y="5"/>
                      </a:moveTo>
                      <a:lnTo>
                        <a:pt x="33" y="10"/>
                      </a:lnTo>
                      <a:lnTo>
                        <a:pt x="34" y="15"/>
                      </a:lnTo>
                      <a:lnTo>
                        <a:pt x="30" y="20"/>
                      </a:lnTo>
                      <a:lnTo>
                        <a:pt x="21" y="22"/>
                      </a:lnTo>
                      <a:lnTo>
                        <a:pt x="13" y="20"/>
                      </a:lnTo>
                      <a:lnTo>
                        <a:pt x="12" y="19"/>
                      </a:lnTo>
                      <a:lnTo>
                        <a:pt x="4" y="14"/>
                      </a:lnTo>
                      <a:lnTo>
                        <a:pt x="0" y="8"/>
                      </a:lnTo>
                      <a:lnTo>
                        <a:pt x="4" y="2"/>
                      </a:lnTo>
                      <a:lnTo>
                        <a:pt x="12" y="0"/>
                      </a:lnTo>
                      <a:lnTo>
                        <a:pt x="20" y="6"/>
                      </a:lnTo>
                      <a:lnTo>
                        <a:pt x="29" y="5"/>
                      </a:lnTo>
                      <a:lnTo>
                        <a:pt x="37" y="5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6" name="Freeform 42"/>
                <p:cNvSpPr>
                  <a:spLocks/>
                </p:cNvSpPr>
                <p:nvPr/>
              </p:nvSpPr>
              <p:spPr bwMode="auto">
                <a:xfrm>
                  <a:off x="3090" y="1073"/>
                  <a:ext cx="30" cy="21"/>
                </a:xfrm>
                <a:custGeom>
                  <a:avLst/>
                  <a:gdLst>
                    <a:gd name="T0" fmla="*/ 29 w 30"/>
                    <a:gd name="T1" fmla="*/ 7 h 21"/>
                    <a:gd name="T2" fmla="*/ 29 w 30"/>
                    <a:gd name="T3" fmla="*/ 13 h 21"/>
                    <a:gd name="T4" fmla="*/ 26 w 30"/>
                    <a:gd name="T5" fmla="*/ 20 h 21"/>
                    <a:gd name="T6" fmla="*/ 20 w 30"/>
                    <a:gd name="T7" fmla="*/ 18 h 21"/>
                    <a:gd name="T8" fmla="*/ 17 w 30"/>
                    <a:gd name="T9" fmla="*/ 18 h 21"/>
                    <a:gd name="T10" fmla="*/ 9 w 30"/>
                    <a:gd name="T11" fmla="*/ 16 h 21"/>
                    <a:gd name="T12" fmla="*/ 0 w 30"/>
                    <a:gd name="T13" fmla="*/ 18 h 21"/>
                    <a:gd name="T14" fmla="*/ 3 w 30"/>
                    <a:gd name="T15" fmla="*/ 11 h 21"/>
                    <a:gd name="T16" fmla="*/ 7 w 30"/>
                    <a:gd name="T17" fmla="*/ 2 h 21"/>
                    <a:gd name="T18" fmla="*/ 16 w 30"/>
                    <a:gd name="T19" fmla="*/ 6 h 21"/>
                    <a:gd name="T20" fmla="*/ 25 w 30"/>
                    <a:gd name="T21" fmla="*/ 0 h 21"/>
                    <a:gd name="T22" fmla="*/ 29 w 30"/>
                    <a:gd name="T23" fmla="*/ 7 h 2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0"/>
                    <a:gd name="T37" fmla="*/ 0 h 21"/>
                    <a:gd name="T38" fmla="*/ 30 w 30"/>
                    <a:gd name="T39" fmla="*/ 21 h 2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0" h="21">
                      <a:moveTo>
                        <a:pt x="29" y="7"/>
                      </a:moveTo>
                      <a:lnTo>
                        <a:pt x="29" y="13"/>
                      </a:lnTo>
                      <a:lnTo>
                        <a:pt x="26" y="20"/>
                      </a:lnTo>
                      <a:lnTo>
                        <a:pt x="20" y="18"/>
                      </a:lnTo>
                      <a:lnTo>
                        <a:pt x="17" y="18"/>
                      </a:lnTo>
                      <a:lnTo>
                        <a:pt x="9" y="16"/>
                      </a:lnTo>
                      <a:lnTo>
                        <a:pt x="0" y="18"/>
                      </a:lnTo>
                      <a:lnTo>
                        <a:pt x="3" y="11"/>
                      </a:lnTo>
                      <a:lnTo>
                        <a:pt x="7" y="2"/>
                      </a:lnTo>
                      <a:lnTo>
                        <a:pt x="16" y="6"/>
                      </a:lnTo>
                      <a:lnTo>
                        <a:pt x="25" y="0"/>
                      </a:lnTo>
                      <a:lnTo>
                        <a:pt x="29" y="7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7" name="Freeform 43"/>
                <p:cNvSpPr>
                  <a:spLocks/>
                </p:cNvSpPr>
                <p:nvPr/>
              </p:nvSpPr>
              <p:spPr bwMode="auto">
                <a:xfrm>
                  <a:off x="3039" y="1149"/>
                  <a:ext cx="20" cy="13"/>
                </a:xfrm>
                <a:custGeom>
                  <a:avLst/>
                  <a:gdLst>
                    <a:gd name="T0" fmla="*/ 9 w 20"/>
                    <a:gd name="T1" fmla="*/ 2 h 13"/>
                    <a:gd name="T2" fmla="*/ 19 w 20"/>
                    <a:gd name="T3" fmla="*/ 0 h 13"/>
                    <a:gd name="T4" fmla="*/ 9 w 20"/>
                    <a:gd name="T5" fmla="*/ 5 h 13"/>
                    <a:gd name="T6" fmla="*/ 16 w 20"/>
                    <a:gd name="T7" fmla="*/ 11 h 13"/>
                    <a:gd name="T8" fmla="*/ 6 w 20"/>
                    <a:gd name="T9" fmla="*/ 12 h 13"/>
                    <a:gd name="T10" fmla="*/ 0 w 20"/>
                    <a:gd name="T11" fmla="*/ 7 h 13"/>
                    <a:gd name="T12" fmla="*/ 9 w 20"/>
                    <a:gd name="T13" fmla="*/ 2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3"/>
                    <a:gd name="T23" fmla="*/ 20 w 20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3">
                      <a:moveTo>
                        <a:pt x="9" y="2"/>
                      </a:moveTo>
                      <a:lnTo>
                        <a:pt x="19" y="0"/>
                      </a:lnTo>
                      <a:lnTo>
                        <a:pt x="9" y="5"/>
                      </a:lnTo>
                      <a:lnTo>
                        <a:pt x="16" y="11"/>
                      </a:lnTo>
                      <a:lnTo>
                        <a:pt x="6" y="12"/>
                      </a:lnTo>
                      <a:lnTo>
                        <a:pt x="0" y="7"/>
                      </a:lnTo>
                      <a:lnTo>
                        <a:pt x="9" y="2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8" name="Freeform 44"/>
                <p:cNvSpPr>
                  <a:spLocks/>
                </p:cNvSpPr>
                <p:nvPr/>
              </p:nvSpPr>
              <p:spPr bwMode="auto">
                <a:xfrm>
                  <a:off x="3088" y="1040"/>
                  <a:ext cx="10" cy="16"/>
                </a:xfrm>
                <a:custGeom>
                  <a:avLst/>
                  <a:gdLst>
                    <a:gd name="T0" fmla="*/ 9 w 10"/>
                    <a:gd name="T1" fmla="*/ 8 h 16"/>
                    <a:gd name="T2" fmla="*/ 9 w 10"/>
                    <a:gd name="T3" fmla="*/ 15 h 16"/>
                    <a:gd name="T4" fmla="*/ 3 w 10"/>
                    <a:gd name="T5" fmla="*/ 8 h 16"/>
                    <a:gd name="T6" fmla="*/ 0 w 10"/>
                    <a:gd name="T7" fmla="*/ 8 h 16"/>
                    <a:gd name="T8" fmla="*/ 5 w 10"/>
                    <a:gd name="T9" fmla="*/ 0 h 16"/>
                    <a:gd name="T10" fmla="*/ 9 w 10"/>
                    <a:gd name="T11" fmla="*/ 8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"/>
                    <a:gd name="T19" fmla="*/ 0 h 16"/>
                    <a:gd name="T20" fmla="*/ 10 w 10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" h="16">
                      <a:moveTo>
                        <a:pt x="9" y="8"/>
                      </a:moveTo>
                      <a:lnTo>
                        <a:pt x="9" y="15"/>
                      </a:lnTo>
                      <a:lnTo>
                        <a:pt x="3" y="8"/>
                      </a:lnTo>
                      <a:lnTo>
                        <a:pt x="0" y="8"/>
                      </a:lnTo>
                      <a:lnTo>
                        <a:pt x="5" y="0"/>
                      </a:lnTo>
                      <a:lnTo>
                        <a:pt x="9" y="8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599" name="Freeform 45"/>
                <p:cNvSpPr>
                  <a:spLocks/>
                </p:cNvSpPr>
                <p:nvPr/>
              </p:nvSpPr>
              <p:spPr bwMode="auto">
                <a:xfrm>
                  <a:off x="3024" y="1104"/>
                  <a:ext cx="9" cy="8"/>
                </a:xfrm>
                <a:custGeom>
                  <a:avLst/>
                  <a:gdLst>
                    <a:gd name="T0" fmla="*/ 8 w 9"/>
                    <a:gd name="T1" fmla="*/ 7 h 8"/>
                    <a:gd name="T2" fmla="*/ 3 w 9"/>
                    <a:gd name="T3" fmla="*/ 7 h 8"/>
                    <a:gd name="T4" fmla="*/ 0 w 9"/>
                    <a:gd name="T5" fmla="*/ 0 h 8"/>
                    <a:gd name="T6" fmla="*/ 3 w 9"/>
                    <a:gd name="T7" fmla="*/ 0 h 8"/>
                    <a:gd name="T8" fmla="*/ 8 w 9"/>
                    <a:gd name="T9" fmla="*/ 7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8"/>
                    <a:gd name="T17" fmla="*/ 9 w 9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8">
                      <a:moveTo>
                        <a:pt x="8" y="7"/>
                      </a:moveTo>
                      <a:lnTo>
                        <a:pt x="3" y="7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8" y="7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0" name="Freeform 46"/>
                <p:cNvSpPr>
                  <a:spLocks/>
                </p:cNvSpPr>
                <p:nvPr/>
              </p:nvSpPr>
              <p:spPr bwMode="auto">
                <a:xfrm>
                  <a:off x="3114" y="1024"/>
                  <a:ext cx="6" cy="5"/>
                </a:xfrm>
                <a:custGeom>
                  <a:avLst/>
                  <a:gdLst>
                    <a:gd name="T0" fmla="*/ 5 w 6"/>
                    <a:gd name="T1" fmla="*/ 4 h 5"/>
                    <a:gd name="T2" fmla="*/ 2 w 6"/>
                    <a:gd name="T3" fmla="*/ 4 h 5"/>
                    <a:gd name="T4" fmla="*/ 0 w 6"/>
                    <a:gd name="T5" fmla="*/ 0 h 5"/>
                    <a:gd name="T6" fmla="*/ 2 w 6"/>
                    <a:gd name="T7" fmla="*/ 0 h 5"/>
                    <a:gd name="T8" fmla="*/ 5 w 6"/>
                    <a:gd name="T9" fmla="*/ 4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5"/>
                    <a:gd name="T17" fmla="*/ 6 w 6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5">
                      <a:moveTo>
                        <a:pt x="5" y="4"/>
                      </a:moveTo>
                      <a:lnTo>
                        <a:pt x="2" y="4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4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1" name="Freeform 47"/>
                <p:cNvSpPr>
                  <a:spLocks/>
                </p:cNvSpPr>
                <p:nvPr/>
              </p:nvSpPr>
              <p:spPr bwMode="auto">
                <a:xfrm>
                  <a:off x="3077" y="1069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7 w 8"/>
                    <a:gd name="T3" fmla="*/ 3 h 4"/>
                    <a:gd name="T4" fmla="*/ 0 w 8"/>
                    <a:gd name="T5" fmla="*/ 3 h 4"/>
                    <a:gd name="T6" fmla="*/ 0 w 8"/>
                    <a:gd name="T7" fmla="*/ 0 h 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"/>
                    <a:gd name="T13" fmla="*/ 0 h 4"/>
                    <a:gd name="T14" fmla="*/ 8 w 8"/>
                    <a:gd name="T15" fmla="*/ 4 h 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" h="4">
                      <a:moveTo>
                        <a:pt x="0" y="0"/>
                      </a:moveTo>
                      <a:lnTo>
                        <a:pt x="7" y="3"/>
                      </a:ln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2" name="Freeform 48"/>
                <p:cNvSpPr>
                  <a:spLocks/>
                </p:cNvSpPr>
                <p:nvPr/>
              </p:nvSpPr>
              <p:spPr bwMode="auto">
                <a:xfrm>
                  <a:off x="3098" y="1100"/>
                  <a:ext cx="4" cy="3"/>
                </a:xfrm>
                <a:custGeom>
                  <a:avLst/>
                  <a:gdLst>
                    <a:gd name="T0" fmla="*/ 0 w 4"/>
                    <a:gd name="T1" fmla="*/ 2 h 3"/>
                    <a:gd name="T2" fmla="*/ 3 w 4"/>
                    <a:gd name="T3" fmla="*/ 0 h 3"/>
                    <a:gd name="T4" fmla="*/ 0 w 4"/>
                    <a:gd name="T5" fmla="*/ 2 h 3"/>
                    <a:gd name="T6" fmla="*/ 0 60000 65536"/>
                    <a:gd name="T7" fmla="*/ 0 60000 65536"/>
                    <a:gd name="T8" fmla="*/ 0 60000 65536"/>
                    <a:gd name="T9" fmla="*/ 0 w 4"/>
                    <a:gd name="T10" fmla="*/ 0 h 3"/>
                    <a:gd name="T11" fmla="*/ 4 w 4"/>
                    <a:gd name="T12" fmla="*/ 3 h 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" h="3">
                      <a:moveTo>
                        <a:pt x="0" y="2"/>
                      </a:moveTo>
                      <a:lnTo>
                        <a:pt x="3" y="0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3" name="Freeform 49"/>
                <p:cNvSpPr>
                  <a:spLocks/>
                </p:cNvSpPr>
                <p:nvPr/>
              </p:nvSpPr>
              <p:spPr bwMode="auto">
                <a:xfrm>
                  <a:off x="2444" y="2130"/>
                  <a:ext cx="79" cy="99"/>
                </a:xfrm>
                <a:custGeom>
                  <a:avLst/>
                  <a:gdLst>
                    <a:gd name="T0" fmla="*/ 41 w 79"/>
                    <a:gd name="T1" fmla="*/ 2 h 99"/>
                    <a:gd name="T2" fmla="*/ 50 w 79"/>
                    <a:gd name="T3" fmla="*/ 5 h 99"/>
                    <a:gd name="T4" fmla="*/ 57 w 79"/>
                    <a:gd name="T5" fmla="*/ 12 h 99"/>
                    <a:gd name="T6" fmla="*/ 63 w 79"/>
                    <a:gd name="T7" fmla="*/ 19 h 99"/>
                    <a:gd name="T8" fmla="*/ 66 w 79"/>
                    <a:gd name="T9" fmla="*/ 25 h 99"/>
                    <a:gd name="T10" fmla="*/ 66 w 79"/>
                    <a:gd name="T11" fmla="*/ 32 h 99"/>
                    <a:gd name="T12" fmla="*/ 69 w 79"/>
                    <a:gd name="T13" fmla="*/ 39 h 99"/>
                    <a:gd name="T14" fmla="*/ 62 w 79"/>
                    <a:gd name="T15" fmla="*/ 45 h 99"/>
                    <a:gd name="T16" fmla="*/ 73 w 79"/>
                    <a:gd name="T17" fmla="*/ 51 h 99"/>
                    <a:gd name="T18" fmla="*/ 78 w 79"/>
                    <a:gd name="T19" fmla="*/ 59 h 99"/>
                    <a:gd name="T20" fmla="*/ 70 w 79"/>
                    <a:gd name="T21" fmla="*/ 62 h 99"/>
                    <a:gd name="T22" fmla="*/ 67 w 79"/>
                    <a:gd name="T23" fmla="*/ 64 h 99"/>
                    <a:gd name="T24" fmla="*/ 75 w 79"/>
                    <a:gd name="T25" fmla="*/ 71 h 99"/>
                    <a:gd name="T26" fmla="*/ 75 w 79"/>
                    <a:gd name="T27" fmla="*/ 78 h 99"/>
                    <a:gd name="T28" fmla="*/ 75 w 79"/>
                    <a:gd name="T29" fmla="*/ 84 h 99"/>
                    <a:gd name="T30" fmla="*/ 78 w 79"/>
                    <a:gd name="T31" fmla="*/ 91 h 99"/>
                    <a:gd name="T32" fmla="*/ 67 w 79"/>
                    <a:gd name="T33" fmla="*/ 96 h 99"/>
                    <a:gd name="T34" fmla="*/ 57 w 79"/>
                    <a:gd name="T35" fmla="*/ 95 h 99"/>
                    <a:gd name="T36" fmla="*/ 48 w 79"/>
                    <a:gd name="T37" fmla="*/ 98 h 99"/>
                    <a:gd name="T38" fmla="*/ 40 w 79"/>
                    <a:gd name="T39" fmla="*/ 96 h 99"/>
                    <a:gd name="T40" fmla="*/ 29 w 79"/>
                    <a:gd name="T41" fmla="*/ 93 h 99"/>
                    <a:gd name="T42" fmla="*/ 21 w 79"/>
                    <a:gd name="T43" fmla="*/ 88 h 99"/>
                    <a:gd name="T44" fmla="*/ 15 w 79"/>
                    <a:gd name="T45" fmla="*/ 82 h 99"/>
                    <a:gd name="T46" fmla="*/ 13 w 79"/>
                    <a:gd name="T47" fmla="*/ 76 h 99"/>
                    <a:gd name="T48" fmla="*/ 8 w 79"/>
                    <a:gd name="T49" fmla="*/ 68 h 99"/>
                    <a:gd name="T50" fmla="*/ 8 w 79"/>
                    <a:gd name="T51" fmla="*/ 62 h 99"/>
                    <a:gd name="T52" fmla="*/ 9 w 79"/>
                    <a:gd name="T53" fmla="*/ 55 h 99"/>
                    <a:gd name="T54" fmla="*/ 9 w 79"/>
                    <a:gd name="T55" fmla="*/ 49 h 99"/>
                    <a:gd name="T56" fmla="*/ 3 w 79"/>
                    <a:gd name="T57" fmla="*/ 43 h 99"/>
                    <a:gd name="T58" fmla="*/ 0 w 79"/>
                    <a:gd name="T59" fmla="*/ 36 h 99"/>
                    <a:gd name="T60" fmla="*/ 0 w 79"/>
                    <a:gd name="T61" fmla="*/ 30 h 99"/>
                    <a:gd name="T62" fmla="*/ 3 w 79"/>
                    <a:gd name="T63" fmla="*/ 22 h 99"/>
                    <a:gd name="T64" fmla="*/ 5 w 79"/>
                    <a:gd name="T65" fmla="*/ 17 h 99"/>
                    <a:gd name="T66" fmla="*/ 17 w 79"/>
                    <a:gd name="T67" fmla="*/ 11 h 99"/>
                    <a:gd name="T68" fmla="*/ 22 w 79"/>
                    <a:gd name="T69" fmla="*/ 4 h 99"/>
                    <a:gd name="T70" fmla="*/ 32 w 79"/>
                    <a:gd name="T71" fmla="*/ 0 h 99"/>
                    <a:gd name="T72" fmla="*/ 41 w 79"/>
                    <a:gd name="T73" fmla="*/ 2 h 99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79"/>
                    <a:gd name="T112" fmla="*/ 0 h 99"/>
                    <a:gd name="T113" fmla="*/ 79 w 79"/>
                    <a:gd name="T114" fmla="*/ 99 h 99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79" h="99">
                      <a:moveTo>
                        <a:pt x="41" y="2"/>
                      </a:moveTo>
                      <a:lnTo>
                        <a:pt x="50" y="5"/>
                      </a:lnTo>
                      <a:lnTo>
                        <a:pt x="57" y="12"/>
                      </a:lnTo>
                      <a:lnTo>
                        <a:pt x="63" y="19"/>
                      </a:lnTo>
                      <a:lnTo>
                        <a:pt x="66" y="25"/>
                      </a:lnTo>
                      <a:lnTo>
                        <a:pt x="66" y="32"/>
                      </a:lnTo>
                      <a:lnTo>
                        <a:pt x="69" y="39"/>
                      </a:lnTo>
                      <a:lnTo>
                        <a:pt x="62" y="45"/>
                      </a:lnTo>
                      <a:lnTo>
                        <a:pt x="73" y="51"/>
                      </a:lnTo>
                      <a:lnTo>
                        <a:pt x="78" y="59"/>
                      </a:lnTo>
                      <a:lnTo>
                        <a:pt x="70" y="62"/>
                      </a:lnTo>
                      <a:lnTo>
                        <a:pt x="67" y="64"/>
                      </a:lnTo>
                      <a:lnTo>
                        <a:pt x="75" y="71"/>
                      </a:lnTo>
                      <a:lnTo>
                        <a:pt x="75" y="78"/>
                      </a:lnTo>
                      <a:lnTo>
                        <a:pt x="75" y="84"/>
                      </a:lnTo>
                      <a:lnTo>
                        <a:pt x="78" y="91"/>
                      </a:lnTo>
                      <a:lnTo>
                        <a:pt x="67" y="96"/>
                      </a:lnTo>
                      <a:lnTo>
                        <a:pt x="57" y="95"/>
                      </a:lnTo>
                      <a:lnTo>
                        <a:pt x="48" y="98"/>
                      </a:lnTo>
                      <a:lnTo>
                        <a:pt x="40" y="96"/>
                      </a:lnTo>
                      <a:lnTo>
                        <a:pt x="29" y="93"/>
                      </a:lnTo>
                      <a:lnTo>
                        <a:pt x="21" y="88"/>
                      </a:lnTo>
                      <a:lnTo>
                        <a:pt x="15" y="82"/>
                      </a:lnTo>
                      <a:lnTo>
                        <a:pt x="13" y="76"/>
                      </a:lnTo>
                      <a:lnTo>
                        <a:pt x="8" y="68"/>
                      </a:lnTo>
                      <a:lnTo>
                        <a:pt x="8" y="62"/>
                      </a:lnTo>
                      <a:lnTo>
                        <a:pt x="9" y="55"/>
                      </a:lnTo>
                      <a:lnTo>
                        <a:pt x="9" y="49"/>
                      </a:lnTo>
                      <a:lnTo>
                        <a:pt x="3" y="43"/>
                      </a:lnTo>
                      <a:lnTo>
                        <a:pt x="0" y="36"/>
                      </a:lnTo>
                      <a:lnTo>
                        <a:pt x="0" y="30"/>
                      </a:lnTo>
                      <a:lnTo>
                        <a:pt x="3" y="22"/>
                      </a:lnTo>
                      <a:lnTo>
                        <a:pt x="5" y="17"/>
                      </a:lnTo>
                      <a:lnTo>
                        <a:pt x="17" y="11"/>
                      </a:lnTo>
                      <a:lnTo>
                        <a:pt x="22" y="4"/>
                      </a:lnTo>
                      <a:lnTo>
                        <a:pt x="32" y="0"/>
                      </a:lnTo>
                      <a:lnTo>
                        <a:pt x="41" y="2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4" name="Freeform 50"/>
                <p:cNvSpPr>
                  <a:spLocks/>
                </p:cNvSpPr>
                <p:nvPr/>
              </p:nvSpPr>
              <p:spPr bwMode="auto">
                <a:xfrm>
                  <a:off x="2157" y="2051"/>
                  <a:ext cx="129" cy="118"/>
                </a:xfrm>
                <a:custGeom>
                  <a:avLst/>
                  <a:gdLst>
                    <a:gd name="T0" fmla="*/ 121 w 129"/>
                    <a:gd name="T1" fmla="*/ 90 h 118"/>
                    <a:gd name="T2" fmla="*/ 107 w 129"/>
                    <a:gd name="T3" fmla="*/ 99 h 118"/>
                    <a:gd name="T4" fmla="*/ 90 w 129"/>
                    <a:gd name="T5" fmla="*/ 101 h 118"/>
                    <a:gd name="T6" fmla="*/ 76 w 129"/>
                    <a:gd name="T7" fmla="*/ 107 h 118"/>
                    <a:gd name="T8" fmla="*/ 64 w 129"/>
                    <a:gd name="T9" fmla="*/ 117 h 118"/>
                    <a:gd name="T10" fmla="*/ 46 w 129"/>
                    <a:gd name="T11" fmla="*/ 113 h 118"/>
                    <a:gd name="T12" fmla="*/ 50 w 129"/>
                    <a:gd name="T13" fmla="*/ 100 h 118"/>
                    <a:gd name="T14" fmla="*/ 64 w 129"/>
                    <a:gd name="T15" fmla="*/ 93 h 118"/>
                    <a:gd name="T16" fmla="*/ 64 w 129"/>
                    <a:gd name="T17" fmla="*/ 80 h 118"/>
                    <a:gd name="T18" fmla="*/ 52 w 129"/>
                    <a:gd name="T19" fmla="*/ 71 h 118"/>
                    <a:gd name="T20" fmla="*/ 57 w 129"/>
                    <a:gd name="T21" fmla="*/ 60 h 118"/>
                    <a:gd name="T22" fmla="*/ 68 w 129"/>
                    <a:gd name="T23" fmla="*/ 49 h 118"/>
                    <a:gd name="T24" fmla="*/ 52 w 129"/>
                    <a:gd name="T25" fmla="*/ 48 h 118"/>
                    <a:gd name="T26" fmla="*/ 43 w 129"/>
                    <a:gd name="T27" fmla="*/ 56 h 118"/>
                    <a:gd name="T28" fmla="*/ 30 w 129"/>
                    <a:gd name="T29" fmla="*/ 71 h 118"/>
                    <a:gd name="T30" fmla="*/ 17 w 129"/>
                    <a:gd name="T31" fmla="*/ 79 h 118"/>
                    <a:gd name="T32" fmla="*/ 4 w 129"/>
                    <a:gd name="T33" fmla="*/ 82 h 118"/>
                    <a:gd name="T34" fmla="*/ 8 w 129"/>
                    <a:gd name="T35" fmla="*/ 69 h 118"/>
                    <a:gd name="T36" fmla="*/ 17 w 129"/>
                    <a:gd name="T37" fmla="*/ 56 h 118"/>
                    <a:gd name="T38" fmla="*/ 20 w 129"/>
                    <a:gd name="T39" fmla="*/ 46 h 118"/>
                    <a:gd name="T40" fmla="*/ 21 w 129"/>
                    <a:gd name="T41" fmla="*/ 35 h 118"/>
                    <a:gd name="T42" fmla="*/ 27 w 129"/>
                    <a:gd name="T43" fmla="*/ 21 h 118"/>
                    <a:gd name="T44" fmla="*/ 44 w 129"/>
                    <a:gd name="T45" fmla="*/ 17 h 118"/>
                    <a:gd name="T46" fmla="*/ 55 w 129"/>
                    <a:gd name="T47" fmla="*/ 12 h 118"/>
                    <a:gd name="T48" fmla="*/ 54 w 129"/>
                    <a:gd name="T49" fmla="*/ 24 h 118"/>
                    <a:gd name="T50" fmla="*/ 57 w 129"/>
                    <a:gd name="T51" fmla="*/ 24 h 118"/>
                    <a:gd name="T52" fmla="*/ 68 w 129"/>
                    <a:gd name="T53" fmla="*/ 16 h 118"/>
                    <a:gd name="T54" fmla="*/ 85 w 129"/>
                    <a:gd name="T55" fmla="*/ 6 h 118"/>
                    <a:gd name="T56" fmla="*/ 104 w 129"/>
                    <a:gd name="T57" fmla="*/ 0 h 118"/>
                    <a:gd name="T58" fmla="*/ 107 w 129"/>
                    <a:gd name="T59" fmla="*/ 13 h 118"/>
                    <a:gd name="T60" fmla="*/ 112 w 129"/>
                    <a:gd name="T61" fmla="*/ 26 h 118"/>
                    <a:gd name="T62" fmla="*/ 112 w 129"/>
                    <a:gd name="T63" fmla="*/ 38 h 118"/>
                    <a:gd name="T64" fmla="*/ 114 w 129"/>
                    <a:gd name="T65" fmla="*/ 47 h 118"/>
                    <a:gd name="T66" fmla="*/ 125 w 129"/>
                    <a:gd name="T67" fmla="*/ 60 h 118"/>
                    <a:gd name="T68" fmla="*/ 128 w 129"/>
                    <a:gd name="T69" fmla="*/ 71 h 118"/>
                    <a:gd name="T70" fmla="*/ 128 w 129"/>
                    <a:gd name="T71" fmla="*/ 85 h 11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29"/>
                    <a:gd name="T109" fmla="*/ 0 h 118"/>
                    <a:gd name="T110" fmla="*/ 129 w 129"/>
                    <a:gd name="T111" fmla="*/ 118 h 11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29" h="118">
                      <a:moveTo>
                        <a:pt x="128" y="85"/>
                      </a:moveTo>
                      <a:lnTo>
                        <a:pt x="121" y="90"/>
                      </a:lnTo>
                      <a:lnTo>
                        <a:pt x="115" y="97"/>
                      </a:lnTo>
                      <a:lnTo>
                        <a:pt x="107" y="99"/>
                      </a:lnTo>
                      <a:lnTo>
                        <a:pt x="98" y="101"/>
                      </a:lnTo>
                      <a:lnTo>
                        <a:pt x="90" y="101"/>
                      </a:lnTo>
                      <a:lnTo>
                        <a:pt x="82" y="100"/>
                      </a:lnTo>
                      <a:lnTo>
                        <a:pt x="76" y="107"/>
                      </a:lnTo>
                      <a:lnTo>
                        <a:pt x="71" y="113"/>
                      </a:lnTo>
                      <a:lnTo>
                        <a:pt x="64" y="117"/>
                      </a:lnTo>
                      <a:lnTo>
                        <a:pt x="54" y="116"/>
                      </a:lnTo>
                      <a:lnTo>
                        <a:pt x="46" y="113"/>
                      </a:lnTo>
                      <a:lnTo>
                        <a:pt x="47" y="107"/>
                      </a:lnTo>
                      <a:lnTo>
                        <a:pt x="50" y="100"/>
                      </a:lnTo>
                      <a:lnTo>
                        <a:pt x="54" y="95"/>
                      </a:lnTo>
                      <a:lnTo>
                        <a:pt x="64" y="93"/>
                      </a:lnTo>
                      <a:lnTo>
                        <a:pt x="67" y="86"/>
                      </a:lnTo>
                      <a:lnTo>
                        <a:pt x="64" y="80"/>
                      </a:lnTo>
                      <a:lnTo>
                        <a:pt x="60" y="76"/>
                      </a:lnTo>
                      <a:lnTo>
                        <a:pt x="52" y="71"/>
                      </a:lnTo>
                      <a:lnTo>
                        <a:pt x="50" y="65"/>
                      </a:lnTo>
                      <a:lnTo>
                        <a:pt x="57" y="60"/>
                      </a:lnTo>
                      <a:lnTo>
                        <a:pt x="69" y="55"/>
                      </a:lnTo>
                      <a:lnTo>
                        <a:pt x="68" y="49"/>
                      </a:lnTo>
                      <a:lnTo>
                        <a:pt x="60" y="49"/>
                      </a:lnTo>
                      <a:lnTo>
                        <a:pt x="52" y="48"/>
                      </a:lnTo>
                      <a:lnTo>
                        <a:pt x="43" y="55"/>
                      </a:lnTo>
                      <a:lnTo>
                        <a:pt x="43" y="56"/>
                      </a:lnTo>
                      <a:lnTo>
                        <a:pt x="37" y="65"/>
                      </a:lnTo>
                      <a:lnTo>
                        <a:pt x="30" y="71"/>
                      </a:lnTo>
                      <a:lnTo>
                        <a:pt x="27" y="76"/>
                      </a:lnTo>
                      <a:lnTo>
                        <a:pt x="17" y="79"/>
                      </a:lnTo>
                      <a:lnTo>
                        <a:pt x="9" y="84"/>
                      </a:lnTo>
                      <a:lnTo>
                        <a:pt x="4" y="82"/>
                      </a:lnTo>
                      <a:lnTo>
                        <a:pt x="0" y="76"/>
                      </a:lnTo>
                      <a:lnTo>
                        <a:pt x="8" y="69"/>
                      </a:lnTo>
                      <a:lnTo>
                        <a:pt x="8" y="63"/>
                      </a:lnTo>
                      <a:lnTo>
                        <a:pt x="17" y="56"/>
                      </a:lnTo>
                      <a:lnTo>
                        <a:pt x="17" y="52"/>
                      </a:lnTo>
                      <a:lnTo>
                        <a:pt x="20" y="46"/>
                      </a:lnTo>
                      <a:lnTo>
                        <a:pt x="14" y="40"/>
                      </a:lnTo>
                      <a:lnTo>
                        <a:pt x="21" y="35"/>
                      </a:lnTo>
                      <a:lnTo>
                        <a:pt x="21" y="29"/>
                      </a:lnTo>
                      <a:lnTo>
                        <a:pt x="27" y="21"/>
                      </a:lnTo>
                      <a:lnTo>
                        <a:pt x="37" y="21"/>
                      </a:lnTo>
                      <a:lnTo>
                        <a:pt x="44" y="17"/>
                      </a:lnTo>
                      <a:lnTo>
                        <a:pt x="54" y="13"/>
                      </a:lnTo>
                      <a:lnTo>
                        <a:pt x="55" y="12"/>
                      </a:lnTo>
                      <a:lnTo>
                        <a:pt x="55" y="18"/>
                      </a:lnTo>
                      <a:lnTo>
                        <a:pt x="54" y="24"/>
                      </a:lnTo>
                      <a:lnTo>
                        <a:pt x="51" y="31"/>
                      </a:lnTo>
                      <a:lnTo>
                        <a:pt x="57" y="24"/>
                      </a:lnTo>
                      <a:lnTo>
                        <a:pt x="60" y="18"/>
                      </a:lnTo>
                      <a:lnTo>
                        <a:pt x="68" y="16"/>
                      </a:lnTo>
                      <a:lnTo>
                        <a:pt x="77" y="12"/>
                      </a:lnTo>
                      <a:lnTo>
                        <a:pt x="85" y="6"/>
                      </a:lnTo>
                      <a:lnTo>
                        <a:pt x="97" y="2"/>
                      </a:lnTo>
                      <a:lnTo>
                        <a:pt x="104" y="0"/>
                      </a:lnTo>
                      <a:lnTo>
                        <a:pt x="110" y="7"/>
                      </a:lnTo>
                      <a:lnTo>
                        <a:pt x="107" y="13"/>
                      </a:lnTo>
                      <a:lnTo>
                        <a:pt x="110" y="19"/>
                      </a:lnTo>
                      <a:lnTo>
                        <a:pt x="112" y="26"/>
                      </a:lnTo>
                      <a:lnTo>
                        <a:pt x="112" y="33"/>
                      </a:lnTo>
                      <a:lnTo>
                        <a:pt x="112" y="38"/>
                      </a:lnTo>
                      <a:lnTo>
                        <a:pt x="112" y="40"/>
                      </a:lnTo>
                      <a:lnTo>
                        <a:pt x="114" y="47"/>
                      </a:lnTo>
                      <a:lnTo>
                        <a:pt x="120" y="53"/>
                      </a:lnTo>
                      <a:lnTo>
                        <a:pt x="125" y="60"/>
                      </a:lnTo>
                      <a:lnTo>
                        <a:pt x="123" y="65"/>
                      </a:lnTo>
                      <a:lnTo>
                        <a:pt x="128" y="71"/>
                      </a:lnTo>
                      <a:lnTo>
                        <a:pt x="127" y="79"/>
                      </a:lnTo>
                      <a:lnTo>
                        <a:pt x="128" y="85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5" name="Freeform 51"/>
                <p:cNvSpPr>
                  <a:spLocks/>
                </p:cNvSpPr>
                <p:nvPr/>
              </p:nvSpPr>
              <p:spPr bwMode="auto">
                <a:xfrm>
                  <a:off x="2271" y="1982"/>
                  <a:ext cx="110" cy="116"/>
                </a:xfrm>
                <a:custGeom>
                  <a:avLst/>
                  <a:gdLst>
                    <a:gd name="T0" fmla="*/ 109 w 110"/>
                    <a:gd name="T1" fmla="*/ 6 h 116"/>
                    <a:gd name="T2" fmla="*/ 109 w 110"/>
                    <a:gd name="T3" fmla="*/ 14 h 116"/>
                    <a:gd name="T4" fmla="*/ 103 w 110"/>
                    <a:gd name="T5" fmla="*/ 19 h 116"/>
                    <a:gd name="T6" fmla="*/ 97 w 110"/>
                    <a:gd name="T7" fmla="*/ 25 h 116"/>
                    <a:gd name="T8" fmla="*/ 92 w 110"/>
                    <a:gd name="T9" fmla="*/ 33 h 116"/>
                    <a:gd name="T10" fmla="*/ 88 w 110"/>
                    <a:gd name="T11" fmla="*/ 39 h 116"/>
                    <a:gd name="T12" fmla="*/ 82 w 110"/>
                    <a:gd name="T13" fmla="*/ 45 h 116"/>
                    <a:gd name="T14" fmla="*/ 76 w 110"/>
                    <a:gd name="T15" fmla="*/ 52 h 116"/>
                    <a:gd name="T16" fmla="*/ 72 w 110"/>
                    <a:gd name="T17" fmla="*/ 59 h 116"/>
                    <a:gd name="T18" fmla="*/ 67 w 110"/>
                    <a:gd name="T19" fmla="*/ 64 h 116"/>
                    <a:gd name="T20" fmla="*/ 63 w 110"/>
                    <a:gd name="T21" fmla="*/ 71 h 116"/>
                    <a:gd name="T22" fmla="*/ 58 w 110"/>
                    <a:gd name="T23" fmla="*/ 77 h 116"/>
                    <a:gd name="T24" fmla="*/ 56 w 110"/>
                    <a:gd name="T25" fmla="*/ 83 h 116"/>
                    <a:gd name="T26" fmla="*/ 50 w 110"/>
                    <a:gd name="T27" fmla="*/ 91 h 116"/>
                    <a:gd name="T28" fmla="*/ 41 w 110"/>
                    <a:gd name="T29" fmla="*/ 92 h 116"/>
                    <a:gd name="T30" fmla="*/ 37 w 110"/>
                    <a:gd name="T31" fmla="*/ 98 h 116"/>
                    <a:gd name="T32" fmla="*/ 37 w 110"/>
                    <a:gd name="T33" fmla="*/ 104 h 116"/>
                    <a:gd name="T34" fmla="*/ 33 w 110"/>
                    <a:gd name="T35" fmla="*/ 111 h 116"/>
                    <a:gd name="T36" fmla="*/ 26 w 110"/>
                    <a:gd name="T37" fmla="*/ 115 h 116"/>
                    <a:gd name="T38" fmla="*/ 17 w 110"/>
                    <a:gd name="T39" fmla="*/ 115 h 116"/>
                    <a:gd name="T40" fmla="*/ 6 w 110"/>
                    <a:gd name="T41" fmla="*/ 111 h 116"/>
                    <a:gd name="T42" fmla="*/ 5 w 110"/>
                    <a:gd name="T43" fmla="*/ 109 h 116"/>
                    <a:gd name="T44" fmla="*/ 1 w 110"/>
                    <a:gd name="T45" fmla="*/ 102 h 116"/>
                    <a:gd name="T46" fmla="*/ 0 w 110"/>
                    <a:gd name="T47" fmla="*/ 96 h 116"/>
                    <a:gd name="T48" fmla="*/ 1 w 110"/>
                    <a:gd name="T49" fmla="*/ 92 h 116"/>
                    <a:gd name="T50" fmla="*/ 0 w 110"/>
                    <a:gd name="T51" fmla="*/ 87 h 116"/>
                    <a:gd name="T52" fmla="*/ 3 w 110"/>
                    <a:gd name="T53" fmla="*/ 80 h 116"/>
                    <a:gd name="T54" fmla="*/ 9 w 110"/>
                    <a:gd name="T55" fmla="*/ 74 h 116"/>
                    <a:gd name="T56" fmla="*/ 14 w 110"/>
                    <a:gd name="T57" fmla="*/ 68 h 116"/>
                    <a:gd name="T58" fmla="*/ 23 w 110"/>
                    <a:gd name="T59" fmla="*/ 63 h 116"/>
                    <a:gd name="T60" fmla="*/ 32 w 110"/>
                    <a:gd name="T61" fmla="*/ 63 h 116"/>
                    <a:gd name="T62" fmla="*/ 40 w 110"/>
                    <a:gd name="T63" fmla="*/ 62 h 116"/>
                    <a:gd name="T64" fmla="*/ 49 w 110"/>
                    <a:gd name="T65" fmla="*/ 61 h 116"/>
                    <a:gd name="T66" fmla="*/ 56 w 110"/>
                    <a:gd name="T67" fmla="*/ 59 h 116"/>
                    <a:gd name="T68" fmla="*/ 47 w 110"/>
                    <a:gd name="T69" fmla="*/ 57 h 116"/>
                    <a:gd name="T70" fmla="*/ 40 w 110"/>
                    <a:gd name="T71" fmla="*/ 60 h 116"/>
                    <a:gd name="T72" fmla="*/ 31 w 110"/>
                    <a:gd name="T73" fmla="*/ 57 h 116"/>
                    <a:gd name="T74" fmla="*/ 27 w 110"/>
                    <a:gd name="T75" fmla="*/ 51 h 116"/>
                    <a:gd name="T76" fmla="*/ 33 w 110"/>
                    <a:gd name="T77" fmla="*/ 44 h 116"/>
                    <a:gd name="T78" fmla="*/ 37 w 110"/>
                    <a:gd name="T79" fmla="*/ 38 h 116"/>
                    <a:gd name="T80" fmla="*/ 46 w 110"/>
                    <a:gd name="T81" fmla="*/ 33 h 116"/>
                    <a:gd name="T82" fmla="*/ 54 w 110"/>
                    <a:gd name="T83" fmla="*/ 27 h 116"/>
                    <a:gd name="T84" fmla="*/ 62 w 110"/>
                    <a:gd name="T85" fmla="*/ 23 h 116"/>
                    <a:gd name="T86" fmla="*/ 69 w 110"/>
                    <a:gd name="T87" fmla="*/ 20 h 116"/>
                    <a:gd name="T88" fmla="*/ 80 w 110"/>
                    <a:gd name="T89" fmla="*/ 15 h 116"/>
                    <a:gd name="T90" fmla="*/ 87 w 110"/>
                    <a:gd name="T91" fmla="*/ 11 h 116"/>
                    <a:gd name="T92" fmla="*/ 94 w 110"/>
                    <a:gd name="T93" fmla="*/ 4 h 116"/>
                    <a:gd name="T94" fmla="*/ 103 w 110"/>
                    <a:gd name="T95" fmla="*/ 0 h 116"/>
                    <a:gd name="T96" fmla="*/ 109 w 110"/>
                    <a:gd name="T97" fmla="*/ 6 h 11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10"/>
                    <a:gd name="T148" fmla="*/ 0 h 116"/>
                    <a:gd name="T149" fmla="*/ 110 w 110"/>
                    <a:gd name="T150" fmla="*/ 116 h 11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10" h="116">
                      <a:moveTo>
                        <a:pt x="109" y="6"/>
                      </a:moveTo>
                      <a:lnTo>
                        <a:pt x="109" y="14"/>
                      </a:lnTo>
                      <a:lnTo>
                        <a:pt x="103" y="19"/>
                      </a:lnTo>
                      <a:lnTo>
                        <a:pt x="97" y="25"/>
                      </a:lnTo>
                      <a:lnTo>
                        <a:pt x="92" y="33"/>
                      </a:lnTo>
                      <a:lnTo>
                        <a:pt x="88" y="39"/>
                      </a:lnTo>
                      <a:lnTo>
                        <a:pt x="82" y="45"/>
                      </a:lnTo>
                      <a:lnTo>
                        <a:pt x="76" y="52"/>
                      </a:lnTo>
                      <a:lnTo>
                        <a:pt x="72" y="59"/>
                      </a:lnTo>
                      <a:lnTo>
                        <a:pt x="67" y="64"/>
                      </a:lnTo>
                      <a:lnTo>
                        <a:pt x="63" y="71"/>
                      </a:lnTo>
                      <a:lnTo>
                        <a:pt x="58" y="77"/>
                      </a:lnTo>
                      <a:lnTo>
                        <a:pt x="56" y="83"/>
                      </a:lnTo>
                      <a:lnTo>
                        <a:pt x="50" y="91"/>
                      </a:lnTo>
                      <a:lnTo>
                        <a:pt x="41" y="92"/>
                      </a:lnTo>
                      <a:lnTo>
                        <a:pt x="37" y="98"/>
                      </a:lnTo>
                      <a:lnTo>
                        <a:pt x="37" y="104"/>
                      </a:lnTo>
                      <a:lnTo>
                        <a:pt x="33" y="111"/>
                      </a:lnTo>
                      <a:lnTo>
                        <a:pt x="26" y="115"/>
                      </a:lnTo>
                      <a:lnTo>
                        <a:pt x="17" y="115"/>
                      </a:lnTo>
                      <a:lnTo>
                        <a:pt x="6" y="111"/>
                      </a:lnTo>
                      <a:lnTo>
                        <a:pt x="5" y="109"/>
                      </a:lnTo>
                      <a:lnTo>
                        <a:pt x="1" y="102"/>
                      </a:lnTo>
                      <a:lnTo>
                        <a:pt x="0" y="96"/>
                      </a:lnTo>
                      <a:lnTo>
                        <a:pt x="1" y="92"/>
                      </a:lnTo>
                      <a:lnTo>
                        <a:pt x="0" y="87"/>
                      </a:lnTo>
                      <a:lnTo>
                        <a:pt x="3" y="80"/>
                      </a:lnTo>
                      <a:lnTo>
                        <a:pt x="9" y="74"/>
                      </a:lnTo>
                      <a:lnTo>
                        <a:pt x="14" y="68"/>
                      </a:lnTo>
                      <a:lnTo>
                        <a:pt x="23" y="63"/>
                      </a:lnTo>
                      <a:lnTo>
                        <a:pt x="32" y="63"/>
                      </a:lnTo>
                      <a:lnTo>
                        <a:pt x="40" y="62"/>
                      </a:lnTo>
                      <a:lnTo>
                        <a:pt x="49" y="61"/>
                      </a:lnTo>
                      <a:lnTo>
                        <a:pt x="56" y="59"/>
                      </a:lnTo>
                      <a:lnTo>
                        <a:pt x="47" y="57"/>
                      </a:lnTo>
                      <a:lnTo>
                        <a:pt x="40" y="60"/>
                      </a:lnTo>
                      <a:lnTo>
                        <a:pt x="31" y="57"/>
                      </a:lnTo>
                      <a:lnTo>
                        <a:pt x="27" y="51"/>
                      </a:lnTo>
                      <a:lnTo>
                        <a:pt x="33" y="44"/>
                      </a:lnTo>
                      <a:lnTo>
                        <a:pt x="37" y="38"/>
                      </a:lnTo>
                      <a:lnTo>
                        <a:pt x="46" y="33"/>
                      </a:lnTo>
                      <a:lnTo>
                        <a:pt x="54" y="27"/>
                      </a:lnTo>
                      <a:lnTo>
                        <a:pt x="62" y="23"/>
                      </a:lnTo>
                      <a:lnTo>
                        <a:pt x="69" y="20"/>
                      </a:lnTo>
                      <a:lnTo>
                        <a:pt x="80" y="15"/>
                      </a:lnTo>
                      <a:lnTo>
                        <a:pt x="87" y="11"/>
                      </a:lnTo>
                      <a:lnTo>
                        <a:pt x="94" y="4"/>
                      </a:lnTo>
                      <a:lnTo>
                        <a:pt x="103" y="0"/>
                      </a:lnTo>
                      <a:lnTo>
                        <a:pt x="109" y="6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6" name="Freeform 52"/>
                <p:cNvSpPr>
                  <a:spLocks/>
                </p:cNvSpPr>
                <p:nvPr/>
              </p:nvSpPr>
              <p:spPr bwMode="auto">
                <a:xfrm>
                  <a:off x="2391" y="1947"/>
                  <a:ext cx="14" cy="24"/>
                </a:xfrm>
                <a:custGeom>
                  <a:avLst/>
                  <a:gdLst>
                    <a:gd name="T0" fmla="*/ 9 w 14"/>
                    <a:gd name="T1" fmla="*/ 0 h 24"/>
                    <a:gd name="T2" fmla="*/ 13 w 14"/>
                    <a:gd name="T3" fmla="*/ 6 h 24"/>
                    <a:gd name="T4" fmla="*/ 9 w 14"/>
                    <a:gd name="T5" fmla="*/ 12 h 24"/>
                    <a:gd name="T6" fmla="*/ 9 w 14"/>
                    <a:gd name="T7" fmla="*/ 17 h 24"/>
                    <a:gd name="T8" fmla="*/ 7 w 14"/>
                    <a:gd name="T9" fmla="*/ 23 h 24"/>
                    <a:gd name="T10" fmla="*/ 3 w 14"/>
                    <a:gd name="T11" fmla="*/ 19 h 24"/>
                    <a:gd name="T12" fmla="*/ 0 w 14"/>
                    <a:gd name="T13" fmla="*/ 13 h 24"/>
                    <a:gd name="T14" fmla="*/ 0 w 14"/>
                    <a:gd name="T15" fmla="*/ 8 h 24"/>
                    <a:gd name="T16" fmla="*/ 5 w 14"/>
                    <a:gd name="T17" fmla="*/ 0 h 24"/>
                    <a:gd name="T18" fmla="*/ 9 w 14"/>
                    <a:gd name="T19" fmla="*/ 0 h 2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24"/>
                    <a:gd name="T32" fmla="*/ 14 w 14"/>
                    <a:gd name="T33" fmla="*/ 24 h 2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24">
                      <a:moveTo>
                        <a:pt x="9" y="0"/>
                      </a:moveTo>
                      <a:lnTo>
                        <a:pt x="13" y="6"/>
                      </a:lnTo>
                      <a:lnTo>
                        <a:pt x="9" y="12"/>
                      </a:lnTo>
                      <a:lnTo>
                        <a:pt x="9" y="17"/>
                      </a:lnTo>
                      <a:lnTo>
                        <a:pt x="7" y="23"/>
                      </a:lnTo>
                      <a:lnTo>
                        <a:pt x="3" y="19"/>
                      </a:lnTo>
                      <a:lnTo>
                        <a:pt x="0" y="13"/>
                      </a:lnTo>
                      <a:lnTo>
                        <a:pt x="0" y="8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7" name="Freeform 53"/>
                <p:cNvSpPr>
                  <a:spLocks/>
                </p:cNvSpPr>
                <p:nvPr/>
              </p:nvSpPr>
              <p:spPr bwMode="auto">
                <a:xfrm>
                  <a:off x="2048" y="1434"/>
                  <a:ext cx="21" cy="14"/>
                </a:xfrm>
                <a:custGeom>
                  <a:avLst/>
                  <a:gdLst>
                    <a:gd name="T0" fmla="*/ 19 w 21"/>
                    <a:gd name="T1" fmla="*/ 0 h 14"/>
                    <a:gd name="T2" fmla="*/ 20 w 21"/>
                    <a:gd name="T3" fmla="*/ 7 h 14"/>
                    <a:gd name="T4" fmla="*/ 13 w 21"/>
                    <a:gd name="T5" fmla="*/ 13 h 14"/>
                    <a:gd name="T6" fmla="*/ 8 w 21"/>
                    <a:gd name="T7" fmla="*/ 13 h 14"/>
                    <a:gd name="T8" fmla="*/ 0 w 21"/>
                    <a:gd name="T9" fmla="*/ 12 h 14"/>
                    <a:gd name="T10" fmla="*/ 7 w 21"/>
                    <a:gd name="T11" fmla="*/ 4 h 14"/>
                    <a:gd name="T12" fmla="*/ 9 w 21"/>
                    <a:gd name="T13" fmla="*/ 1 h 14"/>
                    <a:gd name="T14" fmla="*/ 19 w 21"/>
                    <a:gd name="T15" fmla="*/ 0 h 1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1"/>
                    <a:gd name="T25" fmla="*/ 0 h 14"/>
                    <a:gd name="T26" fmla="*/ 21 w 21"/>
                    <a:gd name="T27" fmla="*/ 14 h 1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" h="14">
                      <a:moveTo>
                        <a:pt x="19" y="0"/>
                      </a:moveTo>
                      <a:lnTo>
                        <a:pt x="20" y="7"/>
                      </a:lnTo>
                      <a:lnTo>
                        <a:pt x="13" y="13"/>
                      </a:lnTo>
                      <a:lnTo>
                        <a:pt x="8" y="13"/>
                      </a:lnTo>
                      <a:lnTo>
                        <a:pt x="0" y="12"/>
                      </a:lnTo>
                      <a:lnTo>
                        <a:pt x="7" y="4"/>
                      </a:lnTo>
                      <a:lnTo>
                        <a:pt x="9" y="1"/>
                      </a:lnTo>
                      <a:lnTo>
                        <a:pt x="19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8" name="Freeform 54"/>
                <p:cNvSpPr>
                  <a:spLocks/>
                </p:cNvSpPr>
                <p:nvPr/>
              </p:nvSpPr>
              <p:spPr bwMode="auto">
                <a:xfrm>
                  <a:off x="2005" y="1650"/>
                  <a:ext cx="8" cy="14"/>
                </a:xfrm>
                <a:custGeom>
                  <a:avLst/>
                  <a:gdLst>
                    <a:gd name="T0" fmla="*/ 7 w 8"/>
                    <a:gd name="T1" fmla="*/ 7 h 14"/>
                    <a:gd name="T2" fmla="*/ 4 w 8"/>
                    <a:gd name="T3" fmla="*/ 13 h 14"/>
                    <a:gd name="T4" fmla="*/ 0 w 8"/>
                    <a:gd name="T5" fmla="*/ 8 h 14"/>
                    <a:gd name="T6" fmla="*/ 0 w 8"/>
                    <a:gd name="T7" fmla="*/ 0 h 14"/>
                    <a:gd name="T8" fmla="*/ 4 w 8"/>
                    <a:gd name="T9" fmla="*/ 0 h 14"/>
                    <a:gd name="T10" fmla="*/ 7 w 8"/>
                    <a:gd name="T11" fmla="*/ 7 h 1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14"/>
                    <a:gd name="T20" fmla="*/ 8 w 8"/>
                    <a:gd name="T21" fmla="*/ 14 h 1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14">
                      <a:moveTo>
                        <a:pt x="7" y="7"/>
                      </a:moveTo>
                      <a:lnTo>
                        <a:pt x="4" y="13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7" y="7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09" name="Freeform 55"/>
                <p:cNvSpPr>
                  <a:spLocks/>
                </p:cNvSpPr>
                <p:nvPr/>
              </p:nvSpPr>
              <p:spPr bwMode="auto">
                <a:xfrm>
                  <a:off x="2188" y="1657"/>
                  <a:ext cx="9" cy="7"/>
                </a:xfrm>
                <a:custGeom>
                  <a:avLst/>
                  <a:gdLst>
                    <a:gd name="T0" fmla="*/ 8 w 9"/>
                    <a:gd name="T1" fmla="*/ 0 h 7"/>
                    <a:gd name="T2" fmla="*/ 2 w 9"/>
                    <a:gd name="T3" fmla="*/ 6 h 7"/>
                    <a:gd name="T4" fmla="*/ 0 w 9"/>
                    <a:gd name="T5" fmla="*/ 6 h 7"/>
                    <a:gd name="T6" fmla="*/ 8 w 9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7"/>
                    <a:gd name="T14" fmla="*/ 9 w 9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7">
                      <a:moveTo>
                        <a:pt x="8" y="0"/>
                      </a:move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8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0" name="Freeform 56"/>
                <p:cNvSpPr>
                  <a:spLocks/>
                </p:cNvSpPr>
                <p:nvPr/>
              </p:nvSpPr>
              <p:spPr bwMode="auto">
                <a:xfrm>
                  <a:off x="2213" y="1673"/>
                  <a:ext cx="53" cy="43"/>
                </a:xfrm>
                <a:custGeom>
                  <a:avLst/>
                  <a:gdLst>
                    <a:gd name="T0" fmla="*/ 30 w 53"/>
                    <a:gd name="T1" fmla="*/ 0 h 43"/>
                    <a:gd name="T2" fmla="*/ 39 w 53"/>
                    <a:gd name="T3" fmla="*/ 4 h 43"/>
                    <a:gd name="T4" fmla="*/ 47 w 53"/>
                    <a:gd name="T5" fmla="*/ 7 h 43"/>
                    <a:gd name="T6" fmla="*/ 52 w 53"/>
                    <a:gd name="T7" fmla="*/ 14 h 43"/>
                    <a:gd name="T8" fmla="*/ 43 w 53"/>
                    <a:gd name="T9" fmla="*/ 16 h 43"/>
                    <a:gd name="T10" fmla="*/ 52 w 53"/>
                    <a:gd name="T11" fmla="*/ 18 h 43"/>
                    <a:gd name="T12" fmla="*/ 51 w 53"/>
                    <a:gd name="T13" fmla="*/ 25 h 43"/>
                    <a:gd name="T14" fmla="*/ 48 w 53"/>
                    <a:gd name="T15" fmla="*/ 32 h 43"/>
                    <a:gd name="T16" fmla="*/ 39 w 53"/>
                    <a:gd name="T17" fmla="*/ 37 h 43"/>
                    <a:gd name="T18" fmla="*/ 33 w 53"/>
                    <a:gd name="T19" fmla="*/ 42 h 43"/>
                    <a:gd name="T20" fmla="*/ 22 w 53"/>
                    <a:gd name="T21" fmla="*/ 37 h 43"/>
                    <a:gd name="T22" fmla="*/ 18 w 53"/>
                    <a:gd name="T23" fmla="*/ 30 h 43"/>
                    <a:gd name="T24" fmla="*/ 9 w 53"/>
                    <a:gd name="T25" fmla="*/ 24 h 43"/>
                    <a:gd name="T26" fmla="*/ 0 w 53"/>
                    <a:gd name="T27" fmla="*/ 18 h 43"/>
                    <a:gd name="T28" fmla="*/ 5 w 53"/>
                    <a:gd name="T29" fmla="*/ 13 h 43"/>
                    <a:gd name="T30" fmla="*/ 13 w 53"/>
                    <a:gd name="T31" fmla="*/ 7 h 43"/>
                    <a:gd name="T32" fmla="*/ 21 w 53"/>
                    <a:gd name="T33" fmla="*/ 2 h 43"/>
                    <a:gd name="T34" fmla="*/ 30 w 53"/>
                    <a:gd name="T35" fmla="*/ 0 h 4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3"/>
                    <a:gd name="T55" fmla="*/ 0 h 43"/>
                    <a:gd name="T56" fmla="*/ 53 w 53"/>
                    <a:gd name="T57" fmla="*/ 43 h 43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3" h="43">
                      <a:moveTo>
                        <a:pt x="30" y="0"/>
                      </a:moveTo>
                      <a:lnTo>
                        <a:pt x="39" y="4"/>
                      </a:lnTo>
                      <a:lnTo>
                        <a:pt x="47" y="7"/>
                      </a:lnTo>
                      <a:lnTo>
                        <a:pt x="52" y="14"/>
                      </a:lnTo>
                      <a:lnTo>
                        <a:pt x="43" y="16"/>
                      </a:lnTo>
                      <a:lnTo>
                        <a:pt x="52" y="18"/>
                      </a:lnTo>
                      <a:lnTo>
                        <a:pt x="51" y="25"/>
                      </a:lnTo>
                      <a:lnTo>
                        <a:pt x="48" y="32"/>
                      </a:lnTo>
                      <a:lnTo>
                        <a:pt x="39" y="37"/>
                      </a:lnTo>
                      <a:lnTo>
                        <a:pt x="33" y="42"/>
                      </a:lnTo>
                      <a:lnTo>
                        <a:pt x="22" y="37"/>
                      </a:lnTo>
                      <a:lnTo>
                        <a:pt x="18" y="30"/>
                      </a:lnTo>
                      <a:lnTo>
                        <a:pt x="9" y="24"/>
                      </a:lnTo>
                      <a:lnTo>
                        <a:pt x="0" y="18"/>
                      </a:lnTo>
                      <a:lnTo>
                        <a:pt x="5" y="13"/>
                      </a:lnTo>
                      <a:lnTo>
                        <a:pt x="13" y="7"/>
                      </a:lnTo>
                      <a:lnTo>
                        <a:pt x="21" y="2"/>
                      </a:lnTo>
                      <a:lnTo>
                        <a:pt x="30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1" name="Freeform 57"/>
                <p:cNvSpPr>
                  <a:spLocks/>
                </p:cNvSpPr>
                <p:nvPr/>
              </p:nvSpPr>
              <p:spPr bwMode="auto">
                <a:xfrm>
                  <a:off x="2271" y="1715"/>
                  <a:ext cx="25" cy="23"/>
                </a:xfrm>
                <a:custGeom>
                  <a:avLst/>
                  <a:gdLst>
                    <a:gd name="T0" fmla="*/ 20 w 25"/>
                    <a:gd name="T1" fmla="*/ 0 h 23"/>
                    <a:gd name="T2" fmla="*/ 24 w 25"/>
                    <a:gd name="T3" fmla="*/ 6 h 23"/>
                    <a:gd name="T4" fmla="*/ 23 w 25"/>
                    <a:gd name="T5" fmla="*/ 12 h 23"/>
                    <a:gd name="T6" fmla="*/ 21 w 25"/>
                    <a:gd name="T7" fmla="*/ 18 h 23"/>
                    <a:gd name="T8" fmla="*/ 11 w 25"/>
                    <a:gd name="T9" fmla="*/ 22 h 23"/>
                    <a:gd name="T10" fmla="*/ 4 w 25"/>
                    <a:gd name="T11" fmla="*/ 19 h 23"/>
                    <a:gd name="T12" fmla="*/ 0 w 25"/>
                    <a:gd name="T13" fmla="*/ 13 h 23"/>
                    <a:gd name="T14" fmla="*/ 9 w 25"/>
                    <a:gd name="T15" fmla="*/ 7 h 23"/>
                    <a:gd name="T16" fmla="*/ 13 w 25"/>
                    <a:gd name="T17" fmla="*/ 8 h 23"/>
                    <a:gd name="T18" fmla="*/ 13 w 25"/>
                    <a:gd name="T19" fmla="*/ 1 h 23"/>
                    <a:gd name="T20" fmla="*/ 20 w 25"/>
                    <a:gd name="T21" fmla="*/ 0 h 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5"/>
                    <a:gd name="T34" fmla="*/ 0 h 23"/>
                    <a:gd name="T35" fmla="*/ 25 w 25"/>
                    <a:gd name="T36" fmla="*/ 23 h 2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5" h="23">
                      <a:moveTo>
                        <a:pt x="20" y="0"/>
                      </a:moveTo>
                      <a:lnTo>
                        <a:pt x="24" y="6"/>
                      </a:lnTo>
                      <a:lnTo>
                        <a:pt x="23" y="12"/>
                      </a:lnTo>
                      <a:lnTo>
                        <a:pt x="21" y="18"/>
                      </a:lnTo>
                      <a:lnTo>
                        <a:pt x="11" y="22"/>
                      </a:lnTo>
                      <a:lnTo>
                        <a:pt x="4" y="19"/>
                      </a:lnTo>
                      <a:lnTo>
                        <a:pt x="0" y="13"/>
                      </a:lnTo>
                      <a:lnTo>
                        <a:pt x="9" y="7"/>
                      </a:lnTo>
                      <a:lnTo>
                        <a:pt x="13" y="8"/>
                      </a:lnTo>
                      <a:lnTo>
                        <a:pt x="13" y="1"/>
                      </a:lnTo>
                      <a:lnTo>
                        <a:pt x="20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2" name="Freeform 58"/>
                <p:cNvSpPr>
                  <a:spLocks/>
                </p:cNvSpPr>
                <p:nvPr/>
              </p:nvSpPr>
              <p:spPr bwMode="auto">
                <a:xfrm>
                  <a:off x="2178" y="1666"/>
                  <a:ext cx="32" cy="12"/>
                </a:xfrm>
                <a:custGeom>
                  <a:avLst/>
                  <a:gdLst>
                    <a:gd name="T0" fmla="*/ 17 w 32"/>
                    <a:gd name="T1" fmla="*/ 0 h 12"/>
                    <a:gd name="T2" fmla="*/ 19 w 32"/>
                    <a:gd name="T3" fmla="*/ 1 h 12"/>
                    <a:gd name="T4" fmla="*/ 29 w 32"/>
                    <a:gd name="T5" fmla="*/ 1 h 12"/>
                    <a:gd name="T6" fmla="*/ 31 w 32"/>
                    <a:gd name="T7" fmla="*/ 9 h 12"/>
                    <a:gd name="T8" fmla="*/ 23 w 32"/>
                    <a:gd name="T9" fmla="*/ 11 h 12"/>
                    <a:gd name="T10" fmla="*/ 16 w 32"/>
                    <a:gd name="T11" fmla="*/ 5 h 12"/>
                    <a:gd name="T12" fmla="*/ 7 w 32"/>
                    <a:gd name="T13" fmla="*/ 10 h 12"/>
                    <a:gd name="T14" fmla="*/ 0 w 32"/>
                    <a:gd name="T15" fmla="*/ 6 h 12"/>
                    <a:gd name="T16" fmla="*/ 7 w 32"/>
                    <a:gd name="T17" fmla="*/ 1 h 12"/>
                    <a:gd name="T18" fmla="*/ 17 w 32"/>
                    <a:gd name="T19" fmla="*/ 0 h 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2"/>
                    <a:gd name="T31" fmla="*/ 0 h 12"/>
                    <a:gd name="T32" fmla="*/ 32 w 32"/>
                    <a:gd name="T33" fmla="*/ 12 h 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2" h="12">
                      <a:moveTo>
                        <a:pt x="17" y="0"/>
                      </a:moveTo>
                      <a:lnTo>
                        <a:pt x="19" y="1"/>
                      </a:lnTo>
                      <a:lnTo>
                        <a:pt x="29" y="1"/>
                      </a:lnTo>
                      <a:lnTo>
                        <a:pt x="31" y="9"/>
                      </a:lnTo>
                      <a:lnTo>
                        <a:pt x="23" y="11"/>
                      </a:lnTo>
                      <a:lnTo>
                        <a:pt x="16" y="5"/>
                      </a:lnTo>
                      <a:lnTo>
                        <a:pt x="7" y="10"/>
                      </a:lnTo>
                      <a:lnTo>
                        <a:pt x="0" y="6"/>
                      </a:lnTo>
                      <a:lnTo>
                        <a:pt x="7" y="1"/>
                      </a:lnTo>
                      <a:lnTo>
                        <a:pt x="17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3" name="Freeform 59"/>
                <p:cNvSpPr>
                  <a:spLocks/>
                </p:cNvSpPr>
                <p:nvPr/>
              </p:nvSpPr>
              <p:spPr bwMode="auto">
                <a:xfrm>
                  <a:off x="2265" y="1643"/>
                  <a:ext cx="14" cy="9"/>
                </a:xfrm>
                <a:custGeom>
                  <a:avLst/>
                  <a:gdLst>
                    <a:gd name="T0" fmla="*/ 6 w 14"/>
                    <a:gd name="T1" fmla="*/ 0 h 9"/>
                    <a:gd name="T2" fmla="*/ 13 w 14"/>
                    <a:gd name="T3" fmla="*/ 3 h 9"/>
                    <a:gd name="T4" fmla="*/ 6 w 14"/>
                    <a:gd name="T5" fmla="*/ 8 h 9"/>
                    <a:gd name="T6" fmla="*/ 0 w 14"/>
                    <a:gd name="T7" fmla="*/ 2 h 9"/>
                    <a:gd name="T8" fmla="*/ 6 w 14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9"/>
                    <a:gd name="T17" fmla="*/ 14 w 14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9">
                      <a:moveTo>
                        <a:pt x="6" y="0"/>
                      </a:moveTo>
                      <a:lnTo>
                        <a:pt x="13" y="3"/>
                      </a:lnTo>
                      <a:lnTo>
                        <a:pt x="6" y="8"/>
                      </a:lnTo>
                      <a:lnTo>
                        <a:pt x="0" y="2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4" name="Freeform 60"/>
                <p:cNvSpPr>
                  <a:spLocks/>
                </p:cNvSpPr>
                <p:nvPr/>
              </p:nvSpPr>
              <p:spPr bwMode="auto">
                <a:xfrm>
                  <a:off x="3046" y="1150"/>
                  <a:ext cx="6" cy="8"/>
                </a:xfrm>
                <a:custGeom>
                  <a:avLst/>
                  <a:gdLst>
                    <a:gd name="T0" fmla="*/ 4 w 6"/>
                    <a:gd name="T1" fmla="*/ 0 h 8"/>
                    <a:gd name="T2" fmla="*/ 5 w 6"/>
                    <a:gd name="T3" fmla="*/ 5 h 8"/>
                    <a:gd name="T4" fmla="*/ 1 w 6"/>
                    <a:gd name="T5" fmla="*/ 7 h 8"/>
                    <a:gd name="T6" fmla="*/ 0 w 6"/>
                    <a:gd name="T7" fmla="*/ 1 h 8"/>
                    <a:gd name="T8" fmla="*/ 0 w 6"/>
                    <a:gd name="T9" fmla="*/ 0 h 8"/>
                    <a:gd name="T10" fmla="*/ 4 w 6"/>
                    <a:gd name="T11" fmla="*/ 0 h 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"/>
                    <a:gd name="T19" fmla="*/ 0 h 8"/>
                    <a:gd name="T20" fmla="*/ 6 w 6"/>
                    <a:gd name="T21" fmla="*/ 8 h 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" h="8">
                      <a:moveTo>
                        <a:pt x="4" y="0"/>
                      </a:moveTo>
                      <a:lnTo>
                        <a:pt x="5" y="5"/>
                      </a:lnTo>
                      <a:lnTo>
                        <a:pt x="1" y="7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4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5" name="Freeform 61"/>
                <p:cNvSpPr>
                  <a:spLocks/>
                </p:cNvSpPr>
                <p:nvPr/>
              </p:nvSpPr>
              <p:spPr bwMode="auto">
                <a:xfrm>
                  <a:off x="2991" y="996"/>
                  <a:ext cx="153" cy="95"/>
                </a:xfrm>
                <a:custGeom>
                  <a:avLst/>
                  <a:gdLst>
                    <a:gd name="T0" fmla="*/ 152 w 153"/>
                    <a:gd name="T1" fmla="*/ 67 h 95"/>
                    <a:gd name="T2" fmla="*/ 143 w 153"/>
                    <a:gd name="T3" fmla="*/ 77 h 95"/>
                    <a:gd name="T4" fmla="*/ 128 w 153"/>
                    <a:gd name="T5" fmla="*/ 88 h 95"/>
                    <a:gd name="T6" fmla="*/ 117 w 153"/>
                    <a:gd name="T7" fmla="*/ 88 h 95"/>
                    <a:gd name="T8" fmla="*/ 99 w 153"/>
                    <a:gd name="T9" fmla="*/ 85 h 95"/>
                    <a:gd name="T10" fmla="*/ 91 w 153"/>
                    <a:gd name="T11" fmla="*/ 72 h 95"/>
                    <a:gd name="T12" fmla="*/ 76 w 153"/>
                    <a:gd name="T13" fmla="*/ 72 h 95"/>
                    <a:gd name="T14" fmla="*/ 62 w 153"/>
                    <a:gd name="T15" fmla="*/ 74 h 95"/>
                    <a:gd name="T16" fmla="*/ 44 w 153"/>
                    <a:gd name="T17" fmla="*/ 79 h 95"/>
                    <a:gd name="T18" fmla="*/ 30 w 153"/>
                    <a:gd name="T19" fmla="*/ 72 h 95"/>
                    <a:gd name="T20" fmla="*/ 28 w 153"/>
                    <a:gd name="T21" fmla="*/ 61 h 95"/>
                    <a:gd name="T22" fmla="*/ 15 w 153"/>
                    <a:gd name="T23" fmla="*/ 62 h 95"/>
                    <a:gd name="T24" fmla="*/ 9 w 153"/>
                    <a:gd name="T25" fmla="*/ 66 h 95"/>
                    <a:gd name="T26" fmla="*/ 0 w 153"/>
                    <a:gd name="T27" fmla="*/ 54 h 95"/>
                    <a:gd name="T28" fmla="*/ 0 w 153"/>
                    <a:gd name="T29" fmla="*/ 42 h 95"/>
                    <a:gd name="T30" fmla="*/ 3 w 153"/>
                    <a:gd name="T31" fmla="*/ 28 h 95"/>
                    <a:gd name="T32" fmla="*/ 3 w 153"/>
                    <a:gd name="T33" fmla="*/ 17 h 95"/>
                    <a:gd name="T34" fmla="*/ 19 w 153"/>
                    <a:gd name="T35" fmla="*/ 4 h 95"/>
                    <a:gd name="T36" fmla="*/ 35 w 153"/>
                    <a:gd name="T37" fmla="*/ 0 h 95"/>
                    <a:gd name="T38" fmla="*/ 54 w 153"/>
                    <a:gd name="T39" fmla="*/ 7 h 95"/>
                    <a:gd name="T40" fmla="*/ 68 w 153"/>
                    <a:gd name="T41" fmla="*/ 10 h 95"/>
                    <a:gd name="T42" fmla="*/ 79 w 153"/>
                    <a:gd name="T43" fmla="*/ 24 h 95"/>
                    <a:gd name="T44" fmla="*/ 84 w 153"/>
                    <a:gd name="T45" fmla="*/ 32 h 95"/>
                    <a:gd name="T46" fmla="*/ 73 w 153"/>
                    <a:gd name="T47" fmla="*/ 36 h 95"/>
                    <a:gd name="T48" fmla="*/ 63 w 153"/>
                    <a:gd name="T49" fmla="*/ 46 h 95"/>
                    <a:gd name="T50" fmla="*/ 71 w 153"/>
                    <a:gd name="T51" fmla="*/ 52 h 95"/>
                    <a:gd name="T52" fmla="*/ 88 w 153"/>
                    <a:gd name="T53" fmla="*/ 51 h 95"/>
                    <a:gd name="T54" fmla="*/ 98 w 153"/>
                    <a:gd name="T55" fmla="*/ 49 h 95"/>
                    <a:gd name="T56" fmla="*/ 108 w 153"/>
                    <a:gd name="T57" fmla="*/ 54 h 95"/>
                    <a:gd name="T58" fmla="*/ 104 w 153"/>
                    <a:gd name="T59" fmla="*/ 61 h 95"/>
                    <a:gd name="T60" fmla="*/ 115 w 153"/>
                    <a:gd name="T61" fmla="*/ 61 h 95"/>
                    <a:gd name="T62" fmla="*/ 133 w 153"/>
                    <a:gd name="T63" fmla="*/ 55 h 95"/>
                    <a:gd name="T64" fmla="*/ 126 w 153"/>
                    <a:gd name="T65" fmla="*/ 64 h 95"/>
                    <a:gd name="T66" fmla="*/ 126 w 153"/>
                    <a:gd name="T67" fmla="*/ 75 h 95"/>
                    <a:gd name="T68" fmla="*/ 134 w 153"/>
                    <a:gd name="T69" fmla="*/ 76 h 95"/>
                    <a:gd name="T70" fmla="*/ 134 w 153"/>
                    <a:gd name="T71" fmla="*/ 68 h 95"/>
                    <a:gd name="T72" fmla="*/ 152 w 153"/>
                    <a:gd name="T73" fmla="*/ 62 h 95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53"/>
                    <a:gd name="T112" fmla="*/ 0 h 95"/>
                    <a:gd name="T113" fmla="*/ 153 w 153"/>
                    <a:gd name="T114" fmla="*/ 95 h 95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53" h="95">
                      <a:moveTo>
                        <a:pt x="152" y="62"/>
                      </a:moveTo>
                      <a:lnTo>
                        <a:pt x="152" y="67"/>
                      </a:lnTo>
                      <a:lnTo>
                        <a:pt x="151" y="74"/>
                      </a:lnTo>
                      <a:lnTo>
                        <a:pt x="143" y="77"/>
                      </a:lnTo>
                      <a:lnTo>
                        <a:pt x="134" y="80"/>
                      </a:lnTo>
                      <a:lnTo>
                        <a:pt x="128" y="88"/>
                      </a:lnTo>
                      <a:lnTo>
                        <a:pt x="121" y="94"/>
                      </a:lnTo>
                      <a:lnTo>
                        <a:pt x="117" y="88"/>
                      </a:lnTo>
                      <a:lnTo>
                        <a:pt x="107" y="87"/>
                      </a:lnTo>
                      <a:lnTo>
                        <a:pt x="99" y="85"/>
                      </a:lnTo>
                      <a:lnTo>
                        <a:pt x="94" y="78"/>
                      </a:lnTo>
                      <a:lnTo>
                        <a:pt x="91" y="72"/>
                      </a:lnTo>
                      <a:lnTo>
                        <a:pt x="85" y="68"/>
                      </a:lnTo>
                      <a:lnTo>
                        <a:pt x="76" y="72"/>
                      </a:lnTo>
                      <a:lnTo>
                        <a:pt x="70" y="72"/>
                      </a:lnTo>
                      <a:lnTo>
                        <a:pt x="62" y="74"/>
                      </a:lnTo>
                      <a:lnTo>
                        <a:pt x="52" y="79"/>
                      </a:lnTo>
                      <a:lnTo>
                        <a:pt x="44" y="79"/>
                      </a:lnTo>
                      <a:lnTo>
                        <a:pt x="35" y="77"/>
                      </a:lnTo>
                      <a:lnTo>
                        <a:pt x="30" y="72"/>
                      </a:lnTo>
                      <a:lnTo>
                        <a:pt x="30" y="66"/>
                      </a:lnTo>
                      <a:lnTo>
                        <a:pt x="28" y="61"/>
                      </a:lnTo>
                      <a:lnTo>
                        <a:pt x="23" y="61"/>
                      </a:lnTo>
                      <a:lnTo>
                        <a:pt x="15" y="62"/>
                      </a:lnTo>
                      <a:lnTo>
                        <a:pt x="13" y="68"/>
                      </a:lnTo>
                      <a:lnTo>
                        <a:pt x="9" y="66"/>
                      </a:lnTo>
                      <a:lnTo>
                        <a:pt x="3" y="61"/>
                      </a:lnTo>
                      <a:lnTo>
                        <a:pt x="0" y="54"/>
                      </a:lnTo>
                      <a:lnTo>
                        <a:pt x="0" y="48"/>
                      </a:lnTo>
                      <a:lnTo>
                        <a:pt x="0" y="42"/>
                      </a:lnTo>
                      <a:lnTo>
                        <a:pt x="1" y="36"/>
                      </a:lnTo>
                      <a:lnTo>
                        <a:pt x="3" y="28"/>
                      </a:lnTo>
                      <a:lnTo>
                        <a:pt x="3" y="23"/>
                      </a:lnTo>
                      <a:lnTo>
                        <a:pt x="3" y="17"/>
                      </a:lnTo>
                      <a:lnTo>
                        <a:pt x="10" y="10"/>
                      </a:lnTo>
                      <a:lnTo>
                        <a:pt x="19" y="4"/>
                      </a:lnTo>
                      <a:lnTo>
                        <a:pt x="27" y="2"/>
                      </a:lnTo>
                      <a:lnTo>
                        <a:pt x="35" y="0"/>
                      </a:lnTo>
                      <a:lnTo>
                        <a:pt x="46" y="4"/>
                      </a:lnTo>
                      <a:lnTo>
                        <a:pt x="54" y="7"/>
                      </a:lnTo>
                      <a:lnTo>
                        <a:pt x="62" y="11"/>
                      </a:lnTo>
                      <a:lnTo>
                        <a:pt x="68" y="10"/>
                      </a:lnTo>
                      <a:lnTo>
                        <a:pt x="75" y="18"/>
                      </a:lnTo>
                      <a:lnTo>
                        <a:pt x="79" y="24"/>
                      </a:lnTo>
                      <a:lnTo>
                        <a:pt x="84" y="26"/>
                      </a:lnTo>
                      <a:lnTo>
                        <a:pt x="84" y="32"/>
                      </a:lnTo>
                      <a:lnTo>
                        <a:pt x="84" y="39"/>
                      </a:lnTo>
                      <a:lnTo>
                        <a:pt x="73" y="36"/>
                      </a:lnTo>
                      <a:lnTo>
                        <a:pt x="71" y="42"/>
                      </a:lnTo>
                      <a:lnTo>
                        <a:pt x="63" y="46"/>
                      </a:lnTo>
                      <a:lnTo>
                        <a:pt x="62" y="51"/>
                      </a:lnTo>
                      <a:lnTo>
                        <a:pt x="71" y="52"/>
                      </a:lnTo>
                      <a:lnTo>
                        <a:pt x="80" y="49"/>
                      </a:lnTo>
                      <a:lnTo>
                        <a:pt x="88" y="51"/>
                      </a:lnTo>
                      <a:lnTo>
                        <a:pt x="95" y="55"/>
                      </a:lnTo>
                      <a:lnTo>
                        <a:pt x="98" y="49"/>
                      </a:lnTo>
                      <a:lnTo>
                        <a:pt x="108" y="49"/>
                      </a:lnTo>
                      <a:lnTo>
                        <a:pt x="108" y="54"/>
                      </a:lnTo>
                      <a:lnTo>
                        <a:pt x="103" y="60"/>
                      </a:lnTo>
                      <a:lnTo>
                        <a:pt x="104" y="61"/>
                      </a:lnTo>
                      <a:lnTo>
                        <a:pt x="107" y="64"/>
                      </a:lnTo>
                      <a:lnTo>
                        <a:pt x="115" y="61"/>
                      </a:lnTo>
                      <a:lnTo>
                        <a:pt x="124" y="57"/>
                      </a:lnTo>
                      <a:lnTo>
                        <a:pt x="133" y="55"/>
                      </a:lnTo>
                      <a:lnTo>
                        <a:pt x="134" y="61"/>
                      </a:lnTo>
                      <a:lnTo>
                        <a:pt x="126" y="64"/>
                      </a:lnTo>
                      <a:lnTo>
                        <a:pt x="125" y="69"/>
                      </a:lnTo>
                      <a:lnTo>
                        <a:pt x="126" y="75"/>
                      </a:lnTo>
                      <a:lnTo>
                        <a:pt x="134" y="79"/>
                      </a:lnTo>
                      <a:lnTo>
                        <a:pt x="134" y="76"/>
                      </a:lnTo>
                      <a:lnTo>
                        <a:pt x="129" y="70"/>
                      </a:lnTo>
                      <a:lnTo>
                        <a:pt x="134" y="68"/>
                      </a:lnTo>
                      <a:lnTo>
                        <a:pt x="143" y="64"/>
                      </a:lnTo>
                      <a:lnTo>
                        <a:pt x="152" y="62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6" name="Freeform 62"/>
                <p:cNvSpPr>
                  <a:spLocks/>
                </p:cNvSpPr>
                <p:nvPr/>
              </p:nvSpPr>
              <p:spPr bwMode="auto">
                <a:xfrm>
                  <a:off x="3071" y="1102"/>
                  <a:ext cx="31" cy="37"/>
                </a:xfrm>
                <a:custGeom>
                  <a:avLst/>
                  <a:gdLst>
                    <a:gd name="T0" fmla="*/ 25 w 31"/>
                    <a:gd name="T1" fmla="*/ 11 h 37"/>
                    <a:gd name="T2" fmla="*/ 23 w 31"/>
                    <a:gd name="T3" fmla="*/ 17 h 37"/>
                    <a:gd name="T4" fmla="*/ 19 w 31"/>
                    <a:gd name="T5" fmla="*/ 23 h 37"/>
                    <a:gd name="T6" fmla="*/ 24 w 31"/>
                    <a:gd name="T7" fmla="*/ 29 h 37"/>
                    <a:gd name="T8" fmla="*/ 20 w 31"/>
                    <a:gd name="T9" fmla="*/ 35 h 37"/>
                    <a:gd name="T10" fmla="*/ 13 w 31"/>
                    <a:gd name="T11" fmla="*/ 36 h 37"/>
                    <a:gd name="T12" fmla="*/ 6 w 31"/>
                    <a:gd name="T13" fmla="*/ 29 h 37"/>
                    <a:gd name="T14" fmla="*/ 10 w 31"/>
                    <a:gd name="T15" fmla="*/ 22 h 37"/>
                    <a:gd name="T16" fmla="*/ 5 w 31"/>
                    <a:gd name="T17" fmla="*/ 16 h 37"/>
                    <a:gd name="T18" fmla="*/ 0 w 31"/>
                    <a:gd name="T19" fmla="*/ 10 h 37"/>
                    <a:gd name="T20" fmla="*/ 8 w 31"/>
                    <a:gd name="T21" fmla="*/ 8 h 37"/>
                    <a:gd name="T22" fmla="*/ 1 w 31"/>
                    <a:gd name="T23" fmla="*/ 1 h 37"/>
                    <a:gd name="T24" fmla="*/ 10 w 31"/>
                    <a:gd name="T25" fmla="*/ 1 h 37"/>
                    <a:gd name="T26" fmla="*/ 19 w 31"/>
                    <a:gd name="T27" fmla="*/ 1 h 37"/>
                    <a:gd name="T28" fmla="*/ 26 w 31"/>
                    <a:gd name="T29" fmla="*/ 0 h 37"/>
                    <a:gd name="T30" fmla="*/ 30 w 31"/>
                    <a:gd name="T31" fmla="*/ 3 h 37"/>
                    <a:gd name="T32" fmla="*/ 25 w 31"/>
                    <a:gd name="T33" fmla="*/ 11 h 3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37"/>
                    <a:gd name="T53" fmla="*/ 31 w 31"/>
                    <a:gd name="T54" fmla="*/ 37 h 3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37">
                      <a:moveTo>
                        <a:pt x="25" y="11"/>
                      </a:moveTo>
                      <a:lnTo>
                        <a:pt x="23" y="17"/>
                      </a:lnTo>
                      <a:lnTo>
                        <a:pt x="19" y="23"/>
                      </a:lnTo>
                      <a:lnTo>
                        <a:pt x="24" y="29"/>
                      </a:lnTo>
                      <a:lnTo>
                        <a:pt x="20" y="35"/>
                      </a:lnTo>
                      <a:lnTo>
                        <a:pt x="13" y="36"/>
                      </a:lnTo>
                      <a:lnTo>
                        <a:pt x="6" y="29"/>
                      </a:lnTo>
                      <a:lnTo>
                        <a:pt x="10" y="22"/>
                      </a:lnTo>
                      <a:lnTo>
                        <a:pt x="5" y="16"/>
                      </a:lnTo>
                      <a:lnTo>
                        <a:pt x="0" y="10"/>
                      </a:lnTo>
                      <a:lnTo>
                        <a:pt x="8" y="8"/>
                      </a:lnTo>
                      <a:lnTo>
                        <a:pt x="1" y="1"/>
                      </a:lnTo>
                      <a:lnTo>
                        <a:pt x="10" y="1"/>
                      </a:lnTo>
                      <a:lnTo>
                        <a:pt x="19" y="1"/>
                      </a:lnTo>
                      <a:lnTo>
                        <a:pt x="26" y="0"/>
                      </a:lnTo>
                      <a:lnTo>
                        <a:pt x="30" y="3"/>
                      </a:lnTo>
                      <a:lnTo>
                        <a:pt x="25" y="11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7" name="Freeform 63"/>
                <p:cNvSpPr>
                  <a:spLocks/>
                </p:cNvSpPr>
                <p:nvPr/>
              </p:nvSpPr>
              <p:spPr bwMode="auto">
                <a:xfrm>
                  <a:off x="3065" y="929"/>
                  <a:ext cx="50" cy="42"/>
                </a:xfrm>
                <a:custGeom>
                  <a:avLst/>
                  <a:gdLst>
                    <a:gd name="T0" fmla="*/ 49 w 50"/>
                    <a:gd name="T1" fmla="*/ 33 h 42"/>
                    <a:gd name="T2" fmla="*/ 46 w 50"/>
                    <a:gd name="T3" fmla="*/ 34 h 42"/>
                    <a:gd name="T4" fmla="*/ 41 w 50"/>
                    <a:gd name="T5" fmla="*/ 41 h 42"/>
                    <a:gd name="T6" fmla="*/ 41 w 50"/>
                    <a:gd name="T7" fmla="*/ 34 h 42"/>
                    <a:gd name="T8" fmla="*/ 35 w 50"/>
                    <a:gd name="T9" fmla="*/ 27 h 42"/>
                    <a:gd name="T10" fmla="*/ 25 w 50"/>
                    <a:gd name="T11" fmla="*/ 21 h 42"/>
                    <a:gd name="T12" fmla="*/ 21 w 50"/>
                    <a:gd name="T13" fmla="*/ 26 h 42"/>
                    <a:gd name="T14" fmla="*/ 13 w 50"/>
                    <a:gd name="T15" fmla="*/ 26 h 42"/>
                    <a:gd name="T16" fmla="*/ 11 w 50"/>
                    <a:gd name="T17" fmla="*/ 21 h 42"/>
                    <a:gd name="T18" fmla="*/ 8 w 50"/>
                    <a:gd name="T19" fmla="*/ 15 h 42"/>
                    <a:gd name="T20" fmla="*/ 0 w 50"/>
                    <a:gd name="T21" fmla="*/ 9 h 42"/>
                    <a:gd name="T22" fmla="*/ 8 w 50"/>
                    <a:gd name="T23" fmla="*/ 7 h 42"/>
                    <a:gd name="T24" fmla="*/ 18 w 50"/>
                    <a:gd name="T25" fmla="*/ 6 h 42"/>
                    <a:gd name="T26" fmla="*/ 20 w 50"/>
                    <a:gd name="T27" fmla="*/ 0 h 42"/>
                    <a:gd name="T28" fmla="*/ 28 w 50"/>
                    <a:gd name="T29" fmla="*/ 1 h 42"/>
                    <a:gd name="T30" fmla="*/ 25 w 50"/>
                    <a:gd name="T31" fmla="*/ 7 h 42"/>
                    <a:gd name="T32" fmla="*/ 23 w 50"/>
                    <a:gd name="T33" fmla="*/ 14 h 42"/>
                    <a:gd name="T34" fmla="*/ 30 w 50"/>
                    <a:gd name="T35" fmla="*/ 16 h 42"/>
                    <a:gd name="T36" fmla="*/ 39 w 50"/>
                    <a:gd name="T37" fmla="*/ 20 h 42"/>
                    <a:gd name="T38" fmla="*/ 41 w 50"/>
                    <a:gd name="T39" fmla="*/ 26 h 42"/>
                    <a:gd name="T40" fmla="*/ 49 w 50"/>
                    <a:gd name="T41" fmla="*/ 33 h 4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0"/>
                    <a:gd name="T64" fmla="*/ 0 h 42"/>
                    <a:gd name="T65" fmla="*/ 50 w 50"/>
                    <a:gd name="T66" fmla="*/ 42 h 4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0" h="42">
                      <a:moveTo>
                        <a:pt x="49" y="33"/>
                      </a:moveTo>
                      <a:lnTo>
                        <a:pt x="46" y="34"/>
                      </a:lnTo>
                      <a:lnTo>
                        <a:pt x="41" y="41"/>
                      </a:lnTo>
                      <a:lnTo>
                        <a:pt x="41" y="34"/>
                      </a:lnTo>
                      <a:lnTo>
                        <a:pt x="35" y="27"/>
                      </a:lnTo>
                      <a:lnTo>
                        <a:pt x="25" y="21"/>
                      </a:lnTo>
                      <a:lnTo>
                        <a:pt x="21" y="26"/>
                      </a:lnTo>
                      <a:lnTo>
                        <a:pt x="13" y="26"/>
                      </a:lnTo>
                      <a:lnTo>
                        <a:pt x="11" y="21"/>
                      </a:lnTo>
                      <a:lnTo>
                        <a:pt x="8" y="15"/>
                      </a:lnTo>
                      <a:lnTo>
                        <a:pt x="0" y="9"/>
                      </a:lnTo>
                      <a:lnTo>
                        <a:pt x="8" y="7"/>
                      </a:lnTo>
                      <a:lnTo>
                        <a:pt x="18" y="6"/>
                      </a:lnTo>
                      <a:lnTo>
                        <a:pt x="20" y="0"/>
                      </a:lnTo>
                      <a:lnTo>
                        <a:pt x="28" y="1"/>
                      </a:lnTo>
                      <a:lnTo>
                        <a:pt x="25" y="7"/>
                      </a:lnTo>
                      <a:lnTo>
                        <a:pt x="23" y="14"/>
                      </a:lnTo>
                      <a:lnTo>
                        <a:pt x="30" y="16"/>
                      </a:lnTo>
                      <a:lnTo>
                        <a:pt x="39" y="20"/>
                      </a:lnTo>
                      <a:lnTo>
                        <a:pt x="41" y="26"/>
                      </a:lnTo>
                      <a:lnTo>
                        <a:pt x="49" y="33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8" name="Freeform 64"/>
                <p:cNvSpPr>
                  <a:spLocks/>
                </p:cNvSpPr>
                <p:nvPr/>
              </p:nvSpPr>
              <p:spPr bwMode="auto">
                <a:xfrm>
                  <a:off x="3088" y="1090"/>
                  <a:ext cx="20" cy="17"/>
                </a:xfrm>
                <a:custGeom>
                  <a:avLst/>
                  <a:gdLst>
                    <a:gd name="T0" fmla="*/ 14 w 20"/>
                    <a:gd name="T1" fmla="*/ 0 h 17"/>
                    <a:gd name="T2" fmla="*/ 14 w 20"/>
                    <a:gd name="T3" fmla="*/ 4 h 17"/>
                    <a:gd name="T4" fmla="*/ 19 w 20"/>
                    <a:gd name="T5" fmla="*/ 14 h 17"/>
                    <a:gd name="T6" fmla="*/ 12 w 20"/>
                    <a:gd name="T7" fmla="*/ 16 h 17"/>
                    <a:gd name="T8" fmla="*/ 8 w 20"/>
                    <a:gd name="T9" fmla="*/ 16 h 17"/>
                    <a:gd name="T10" fmla="*/ 0 w 20"/>
                    <a:gd name="T11" fmla="*/ 11 h 17"/>
                    <a:gd name="T12" fmla="*/ 8 w 20"/>
                    <a:gd name="T13" fmla="*/ 11 h 17"/>
                    <a:gd name="T14" fmla="*/ 14 w 20"/>
                    <a:gd name="T15" fmla="*/ 0 h 1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0"/>
                    <a:gd name="T25" fmla="*/ 0 h 17"/>
                    <a:gd name="T26" fmla="*/ 20 w 20"/>
                    <a:gd name="T27" fmla="*/ 17 h 1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0" h="17">
                      <a:moveTo>
                        <a:pt x="14" y="0"/>
                      </a:moveTo>
                      <a:lnTo>
                        <a:pt x="14" y="4"/>
                      </a:lnTo>
                      <a:lnTo>
                        <a:pt x="19" y="14"/>
                      </a:lnTo>
                      <a:lnTo>
                        <a:pt x="12" y="16"/>
                      </a:lnTo>
                      <a:lnTo>
                        <a:pt x="8" y="16"/>
                      </a:lnTo>
                      <a:lnTo>
                        <a:pt x="0" y="11"/>
                      </a:lnTo>
                      <a:lnTo>
                        <a:pt x="8" y="11"/>
                      </a:lnTo>
                      <a:lnTo>
                        <a:pt x="14" y="0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19" name="Freeform 65"/>
                <p:cNvSpPr>
                  <a:spLocks/>
                </p:cNvSpPr>
                <p:nvPr/>
              </p:nvSpPr>
              <p:spPr bwMode="auto">
                <a:xfrm>
                  <a:off x="3098" y="925"/>
                  <a:ext cx="10" cy="15"/>
                </a:xfrm>
                <a:custGeom>
                  <a:avLst/>
                  <a:gdLst>
                    <a:gd name="T0" fmla="*/ 9 w 10"/>
                    <a:gd name="T1" fmla="*/ 8 h 15"/>
                    <a:gd name="T2" fmla="*/ 9 w 10"/>
                    <a:gd name="T3" fmla="*/ 14 h 15"/>
                    <a:gd name="T4" fmla="*/ 0 w 10"/>
                    <a:gd name="T5" fmla="*/ 8 h 15"/>
                    <a:gd name="T6" fmla="*/ 0 w 10"/>
                    <a:gd name="T7" fmla="*/ 6 h 15"/>
                    <a:gd name="T8" fmla="*/ 5 w 10"/>
                    <a:gd name="T9" fmla="*/ 0 h 15"/>
                    <a:gd name="T10" fmla="*/ 9 w 10"/>
                    <a:gd name="T11" fmla="*/ 8 h 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"/>
                    <a:gd name="T19" fmla="*/ 0 h 15"/>
                    <a:gd name="T20" fmla="*/ 10 w 10"/>
                    <a:gd name="T21" fmla="*/ 15 h 1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" h="15">
                      <a:moveTo>
                        <a:pt x="9" y="8"/>
                      </a:moveTo>
                      <a:lnTo>
                        <a:pt x="9" y="14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5" y="0"/>
                      </a:lnTo>
                      <a:lnTo>
                        <a:pt x="9" y="8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20" name="Freeform 66"/>
                <p:cNvSpPr>
                  <a:spLocks/>
                </p:cNvSpPr>
                <p:nvPr/>
              </p:nvSpPr>
              <p:spPr bwMode="auto">
                <a:xfrm>
                  <a:off x="3006" y="1068"/>
                  <a:ext cx="8" cy="6"/>
                </a:xfrm>
                <a:custGeom>
                  <a:avLst/>
                  <a:gdLst>
                    <a:gd name="T0" fmla="*/ 7 w 8"/>
                    <a:gd name="T1" fmla="*/ 5 h 6"/>
                    <a:gd name="T2" fmla="*/ 3 w 8"/>
                    <a:gd name="T3" fmla="*/ 5 h 6"/>
                    <a:gd name="T4" fmla="*/ 0 w 8"/>
                    <a:gd name="T5" fmla="*/ 0 h 6"/>
                    <a:gd name="T6" fmla="*/ 3 w 8"/>
                    <a:gd name="T7" fmla="*/ 0 h 6"/>
                    <a:gd name="T8" fmla="*/ 7 w 8"/>
                    <a:gd name="T9" fmla="*/ 5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6"/>
                    <a:gd name="T17" fmla="*/ 8 w 8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6">
                      <a:moveTo>
                        <a:pt x="7" y="5"/>
                      </a:moveTo>
                      <a:lnTo>
                        <a:pt x="3" y="5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7" y="5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21" name="Freeform 67"/>
                <p:cNvSpPr>
                  <a:spLocks/>
                </p:cNvSpPr>
                <p:nvPr/>
              </p:nvSpPr>
              <p:spPr bwMode="auto">
                <a:xfrm>
                  <a:off x="3119" y="972"/>
                  <a:ext cx="2" cy="7"/>
                </a:xfrm>
                <a:custGeom>
                  <a:avLst/>
                  <a:gdLst>
                    <a:gd name="T0" fmla="*/ 1 w 2"/>
                    <a:gd name="T1" fmla="*/ 6 h 7"/>
                    <a:gd name="T2" fmla="*/ 1 w 2"/>
                    <a:gd name="T3" fmla="*/ 6 h 7"/>
                    <a:gd name="T4" fmla="*/ 0 w 2"/>
                    <a:gd name="T5" fmla="*/ 0 h 7"/>
                    <a:gd name="T6" fmla="*/ 1 w 2"/>
                    <a:gd name="T7" fmla="*/ 0 h 7"/>
                    <a:gd name="T8" fmla="*/ 1 w 2"/>
                    <a:gd name="T9" fmla="*/ 6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"/>
                    <a:gd name="T16" fmla="*/ 0 h 7"/>
                    <a:gd name="T17" fmla="*/ 2 w 2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" h="7">
                      <a:moveTo>
                        <a:pt x="1" y="6"/>
                      </a:moveTo>
                      <a:lnTo>
                        <a:pt x="1" y="6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6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22" name="Freeform 68"/>
                <p:cNvSpPr>
                  <a:spLocks/>
                </p:cNvSpPr>
                <p:nvPr/>
              </p:nvSpPr>
              <p:spPr bwMode="auto">
                <a:xfrm>
                  <a:off x="2074" y="1240"/>
                  <a:ext cx="248" cy="250"/>
                </a:xfrm>
                <a:custGeom>
                  <a:avLst/>
                  <a:gdLst>
                    <a:gd name="T0" fmla="*/ 225 w 248"/>
                    <a:gd name="T1" fmla="*/ 110 h 250"/>
                    <a:gd name="T2" fmla="*/ 194 w 248"/>
                    <a:gd name="T3" fmla="*/ 101 h 250"/>
                    <a:gd name="T4" fmla="*/ 190 w 248"/>
                    <a:gd name="T5" fmla="*/ 113 h 250"/>
                    <a:gd name="T6" fmla="*/ 169 w 248"/>
                    <a:gd name="T7" fmla="*/ 123 h 250"/>
                    <a:gd name="T8" fmla="*/ 151 w 248"/>
                    <a:gd name="T9" fmla="*/ 135 h 250"/>
                    <a:gd name="T10" fmla="*/ 149 w 248"/>
                    <a:gd name="T11" fmla="*/ 137 h 250"/>
                    <a:gd name="T12" fmla="*/ 184 w 248"/>
                    <a:gd name="T13" fmla="*/ 135 h 250"/>
                    <a:gd name="T14" fmla="*/ 190 w 248"/>
                    <a:gd name="T15" fmla="*/ 156 h 250"/>
                    <a:gd name="T16" fmla="*/ 162 w 248"/>
                    <a:gd name="T17" fmla="*/ 165 h 250"/>
                    <a:gd name="T18" fmla="*/ 165 w 248"/>
                    <a:gd name="T19" fmla="*/ 169 h 250"/>
                    <a:gd name="T20" fmla="*/ 152 w 248"/>
                    <a:gd name="T21" fmla="*/ 188 h 250"/>
                    <a:gd name="T22" fmla="*/ 139 w 248"/>
                    <a:gd name="T23" fmla="*/ 193 h 250"/>
                    <a:gd name="T24" fmla="*/ 120 w 248"/>
                    <a:gd name="T25" fmla="*/ 179 h 250"/>
                    <a:gd name="T26" fmla="*/ 111 w 248"/>
                    <a:gd name="T27" fmla="*/ 187 h 250"/>
                    <a:gd name="T28" fmla="*/ 105 w 248"/>
                    <a:gd name="T29" fmla="*/ 159 h 250"/>
                    <a:gd name="T30" fmla="*/ 121 w 248"/>
                    <a:gd name="T31" fmla="*/ 147 h 250"/>
                    <a:gd name="T32" fmla="*/ 95 w 248"/>
                    <a:gd name="T33" fmla="*/ 164 h 250"/>
                    <a:gd name="T34" fmla="*/ 105 w 248"/>
                    <a:gd name="T35" fmla="*/ 181 h 250"/>
                    <a:gd name="T36" fmla="*/ 111 w 248"/>
                    <a:gd name="T37" fmla="*/ 198 h 250"/>
                    <a:gd name="T38" fmla="*/ 90 w 248"/>
                    <a:gd name="T39" fmla="*/ 198 h 250"/>
                    <a:gd name="T40" fmla="*/ 89 w 248"/>
                    <a:gd name="T41" fmla="*/ 215 h 250"/>
                    <a:gd name="T42" fmla="*/ 71 w 248"/>
                    <a:gd name="T43" fmla="*/ 225 h 250"/>
                    <a:gd name="T44" fmla="*/ 54 w 248"/>
                    <a:gd name="T45" fmla="*/ 237 h 250"/>
                    <a:gd name="T46" fmla="*/ 23 w 248"/>
                    <a:gd name="T47" fmla="*/ 241 h 250"/>
                    <a:gd name="T48" fmla="*/ 3 w 248"/>
                    <a:gd name="T49" fmla="*/ 222 h 250"/>
                    <a:gd name="T50" fmla="*/ 19 w 248"/>
                    <a:gd name="T51" fmla="*/ 216 h 250"/>
                    <a:gd name="T52" fmla="*/ 49 w 248"/>
                    <a:gd name="T53" fmla="*/ 206 h 250"/>
                    <a:gd name="T54" fmla="*/ 53 w 248"/>
                    <a:gd name="T55" fmla="*/ 191 h 250"/>
                    <a:gd name="T56" fmla="*/ 66 w 248"/>
                    <a:gd name="T57" fmla="*/ 188 h 250"/>
                    <a:gd name="T58" fmla="*/ 46 w 248"/>
                    <a:gd name="T59" fmla="*/ 178 h 250"/>
                    <a:gd name="T60" fmla="*/ 17 w 248"/>
                    <a:gd name="T61" fmla="*/ 166 h 250"/>
                    <a:gd name="T62" fmla="*/ 24 w 248"/>
                    <a:gd name="T63" fmla="*/ 154 h 250"/>
                    <a:gd name="T64" fmla="*/ 53 w 248"/>
                    <a:gd name="T65" fmla="*/ 146 h 250"/>
                    <a:gd name="T66" fmla="*/ 28 w 248"/>
                    <a:gd name="T67" fmla="*/ 149 h 250"/>
                    <a:gd name="T68" fmla="*/ 14 w 248"/>
                    <a:gd name="T69" fmla="*/ 136 h 250"/>
                    <a:gd name="T70" fmla="*/ 10 w 248"/>
                    <a:gd name="T71" fmla="*/ 113 h 250"/>
                    <a:gd name="T72" fmla="*/ 31 w 248"/>
                    <a:gd name="T73" fmla="*/ 101 h 250"/>
                    <a:gd name="T74" fmla="*/ 41 w 248"/>
                    <a:gd name="T75" fmla="*/ 82 h 250"/>
                    <a:gd name="T76" fmla="*/ 57 w 248"/>
                    <a:gd name="T77" fmla="*/ 94 h 250"/>
                    <a:gd name="T78" fmla="*/ 81 w 248"/>
                    <a:gd name="T79" fmla="*/ 95 h 250"/>
                    <a:gd name="T80" fmla="*/ 77 w 248"/>
                    <a:gd name="T81" fmla="*/ 77 h 250"/>
                    <a:gd name="T82" fmla="*/ 86 w 248"/>
                    <a:gd name="T83" fmla="*/ 95 h 250"/>
                    <a:gd name="T84" fmla="*/ 107 w 248"/>
                    <a:gd name="T85" fmla="*/ 101 h 250"/>
                    <a:gd name="T86" fmla="*/ 87 w 248"/>
                    <a:gd name="T87" fmla="*/ 75 h 250"/>
                    <a:gd name="T88" fmla="*/ 109 w 248"/>
                    <a:gd name="T89" fmla="*/ 58 h 250"/>
                    <a:gd name="T90" fmla="*/ 143 w 248"/>
                    <a:gd name="T91" fmla="*/ 46 h 250"/>
                    <a:gd name="T92" fmla="*/ 176 w 248"/>
                    <a:gd name="T93" fmla="*/ 28 h 250"/>
                    <a:gd name="T94" fmla="*/ 207 w 248"/>
                    <a:gd name="T95" fmla="*/ 11 h 250"/>
                    <a:gd name="T96" fmla="*/ 229 w 248"/>
                    <a:gd name="T97" fmla="*/ 0 h 250"/>
                    <a:gd name="T98" fmla="*/ 243 w 248"/>
                    <a:gd name="T99" fmla="*/ 24 h 250"/>
                    <a:gd name="T100" fmla="*/ 233 w 248"/>
                    <a:gd name="T101" fmla="*/ 50 h 250"/>
                    <a:gd name="T102" fmla="*/ 225 w 248"/>
                    <a:gd name="T103" fmla="*/ 69 h 250"/>
                    <a:gd name="T104" fmla="*/ 203 w 248"/>
                    <a:gd name="T105" fmla="*/ 82 h 250"/>
                    <a:gd name="T106" fmla="*/ 196 w 248"/>
                    <a:gd name="T107" fmla="*/ 95 h 250"/>
                    <a:gd name="T108" fmla="*/ 229 w 248"/>
                    <a:gd name="T109" fmla="*/ 91 h 250"/>
                    <a:gd name="T110" fmla="*/ 243 w 248"/>
                    <a:gd name="T111" fmla="*/ 94 h 250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248"/>
                    <a:gd name="T169" fmla="*/ 0 h 250"/>
                    <a:gd name="T170" fmla="*/ 248 w 248"/>
                    <a:gd name="T171" fmla="*/ 250 h 250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248" h="250">
                      <a:moveTo>
                        <a:pt x="243" y="94"/>
                      </a:moveTo>
                      <a:lnTo>
                        <a:pt x="242" y="99"/>
                      </a:lnTo>
                      <a:lnTo>
                        <a:pt x="233" y="104"/>
                      </a:lnTo>
                      <a:lnTo>
                        <a:pt x="225" y="110"/>
                      </a:lnTo>
                      <a:lnTo>
                        <a:pt x="215" y="108"/>
                      </a:lnTo>
                      <a:lnTo>
                        <a:pt x="212" y="101"/>
                      </a:lnTo>
                      <a:lnTo>
                        <a:pt x="202" y="107"/>
                      </a:lnTo>
                      <a:lnTo>
                        <a:pt x="194" y="101"/>
                      </a:lnTo>
                      <a:lnTo>
                        <a:pt x="187" y="100"/>
                      </a:lnTo>
                      <a:lnTo>
                        <a:pt x="188" y="102"/>
                      </a:lnTo>
                      <a:lnTo>
                        <a:pt x="188" y="107"/>
                      </a:lnTo>
                      <a:lnTo>
                        <a:pt x="190" y="113"/>
                      </a:lnTo>
                      <a:lnTo>
                        <a:pt x="188" y="119"/>
                      </a:lnTo>
                      <a:lnTo>
                        <a:pt x="184" y="125"/>
                      </a:lnTo>
                      <a:lnTo>
                        <a:pt x="176" y="125"/>
                      </a:lnTo>
                      <a:lnTo>
                        <a:pt x="169" y="123"/>
                      </a:lnTo>
                      <a:lnTo>
                        <a:pt x="176" y="128"/>
                      </a:lnTo>
                      <a:lnTo>
                        <a:pt x="167" y="133"/>
                      </a:lnTo>
                      <a:lnTo>
                        <a:pt x="158" y="133"/>
                      </a:lnTo>
                      <a:lnTo>
                        <a:pt x="151" y="135"/>
                      </a:lnTo>
                      <a:lnTo>
                        <a:pt x="142" y="136"/>
                      </a:lnTo>
                      <a:lnTo>
                        <a:pt x="133" y="136"/>
                      </a:lnTo>
                      <a:lnTo>
                        <a:pt x="140" y="138"/>
                      </a:lnTo>
                      <a:lnTo>
                        <a:pt x="149" y="137"/>
                      </a:lnTo>
                      <a:lnTo>
                        <a:pt x="158" y="136"/>
                      </a:lnTo>
                      <a:lnTo>
                        <a:pt x="166" y="135"/>
                      </a:lnTo>
                      <a:lnTo>
                        <a:pt x="174" y="133"/>
                      </a:lnTo>
                      <a:lnTo>
                        <a:pt x="184" y="135"/>
                      </a:lnTo>
                      <a:lnTo>
                        <a:pt x="187" y="141"/>
                      </a:lnTo>
                      <a:lnTo>
                        <a:pt x="188" y="148"/>
                      </a:lnTo>
                      <a:lnTo>
                        <a:pt x="181" y="154"/>
                      </a:lnTo>
                      <a:lnTo>
                        <a:pt x="190" y="156"/>
                      </a:lnTo>
                      <a:lnTo>
                        <a:pt x="188" y="162"/>
                      </a:lnTo>
                      <a:lnTo>
                        <a:pt x="178" y="167"/>
                      </a:lnTo>
                      <a:lnTo>
                        <a:pt x="170" y="165"/>
                      </a:lnTo>
                      <a:lnTo>
                        <a:pt x="162" y="165"/>
                      </a:lnTo>
                      <a:lnTo>
                        <a:pt x="153" y="165"/>
                      </a:lnTo>
                      <a:lnTo>
                        <a:pt x="145" y="166"/>
                      </a:lnTo>
                      <a:lnTo>
                        <a:pt x="154" y="167"/>
                      </a:lnTo>
                      <a:lnTo>
                        <a:pt x="165" y="169"/>
                      </a:lnTo>
                      <a:lnTo>
                        <a:pt x="167" y="175"/>
                      </a:lnTo>
                      <a:lnTo>
                        <a:pt x="162" y="181"/>
                      </a:lnTo>
                      <a:lnTo>
                        <a:pt x="161" y="188"/>
                      </a:lnTo>
                      <a:lnTo>
                        <a:pt x="152" y="188"/>
                      </a:lnTo>
                      <a:lnTo>
                        <a:pt x="145" y="188"/>
                      </a:lnTo>
                      <a:lnTo>
                        <a:pt x="142" y="181"/>
                      </a:lnTo>
                      <a:lnTo>
                        <a:pt x="143" y="188"/>
                      </a:lnTo>
                      <a:lnTo>
                        <a:pt x="139" y="193"/>
                      </a:lnTo>
                      <a:lnTo>
                        <a:pt x="133" y="194"/>
                      </a:lnTo>
                      <a:lnTo>
                        <a:pt x="129" y="188"/>
                      </a:lnTo>
                      <a:lnTo>
                        <a:pt x="126" y="187"/>
                      </a:lnTo>
                      <a:lnTo>
                        <a:pt x="120" y="179"/>
                      </a:lnTo>
                      <a:lnTo>
                        <a:pt x="124" y="188"/>
                      </a:lnTo>
                      <a:lnTo>
                        <a:pt x="121" y="191"/>
                      </a:lnTo>
                      <a:lnTo>
                        <a:pt x="113" y="188"/>
                      </a:lnTo>
                      <a:lnTo>
                        <a:pt x="111" y="187"/>
                      </a:lnTo>
                      <a:lnTo>
                        <a:pt x="107" y="179"/>
                      </a:lnTo>
                      <a:lnTo>
                        <a:pt x="103" y="173"/>
                      </a:lnTo>
                      <a:lnTo>
                        <a:pt x="105" y="168"/>
                      </a:lnTo>
                      <a:lnTo>
                        <a:pt x="105" y="159"/>
                      </a:lnTo>
                      <a:lnTo>
                        <a:pt x="111" y="153"/>
                      </a:lnTo>
                      <a:lnTo>
                        <a:pt x="120" y="147"/>
                      </a:lnTo>
                      <a:lnTo>
                        <a:pt x="129" y="148"/>
                      </a:lnTo>
                      <a:lnTo>
                        <a:pt x="121" y="147"/>
                      </a:lnTo>
                      <a:lnTo>
                        <a:pt x="112" y="147"/>
                      </a:lnTo>
                      <a:lnTo>
                        <a:pt x="109" y="153"/>
                      </a:lnTo>
                      <a:lnTo>
                        <a:pt x="103" y="158"/>
                      </a:lnTo>
                      <a:lnTo>
                        <a:pt x="95" y="164"/>
                      </a:lnTo>
                      <a:lnTo>
                        <a:pt x="98" y="167"/>
                      </a:lnTo>
                      <a:lnTo>
                        <a:pt x="100" y="173"/>
                      </a:lnTo>
                      <a:lnTo>
                        <a:pt x="95" y="179"/>
                      </a:lnTo>
                      <a:lnTo>
                        <a:pt x="105" y="181"/>
                      </a:lnTo>
                      <a:lnTo>
                        <a:pt x="109" y="188"/>
                      </a:lnTo>
                      <a:lnTo>
                        <a:pt x="111" y="192"/>
                      </a:lnTo>
                      <a:lnTo>
                        <a:pt x="103" y="193"/>
                      </a:lnTo>
                      <a:lnTo>
                        <a:pt x="111" y="198"/>
                      </a:lnTo>
                      <a:lnTo>
                        <a:pt x="109" y="205"/>
                      </a:lnTo>
                      <a:lnTo>
                        <a:pt x="107" y="205"/>
                      </a:lnTo>
                      <a:lnTo>
                        <a:pt x="100" y="203"/>
                      </a:lnTo>
                      <a:lnTo>
                        <a:pt x="90" y="198"/>
                      </a:lnTo>
                      <a:lnTo>
                        <a:pt x="81" y="198"/>
                      </a:lnTo>
                      <a:lnTo>
                        <a:pt x="77" y="206"/>
                      </a:lnTo>
                      <a:lnTo>
                        <a:pt x="86" y="209"/>
                      </a:lnTo>
                      <a:lnTo>
                        <a:pt x="89" y="215"/>
                      </a:lnTo>
                      <a:lnTo>
                        <a:pt x="89" y="221"/>
                      </a:lnTo>
                      <a:lnTo>
                        <a:pt x="80" y="223"/>
                      </a:lnTo>
                      <a:lnTo>
                        <a:pt x="80" y="229"/>
                      </a:lnTo>
                      <a:lnTo>
                        <a:pt x="71" y="225"/>
                      </a:lnTo>
                      <a:lnTo>
                        <a:pt x="67" y="218"/>
                      </a:lnTo>
                      <a:lnTo>
                        <a:pt x="63" y="225"/>
                      </a:lnTo>
                      <a:lnTo>
                        <a:pt x="58" y="232"/>
                      </a:lnTo>
                      <a:lnTo>
                        <a:pt x="54" y="237"/>
                      </a:lnTo>
                      <a:lnTo>
                        <a:pt x="44" y="243"/>
                      </a:lnTo>
                      <a:lnTo>
                        <a:pt x="39" y="249"/>
                      </a:lnTo>
                      <a:lnTo>
                        <a:pt x="30" y="247"/>
                      </a:lnTo>
                      <a:lnTo>
                        <a:pt x="23" y="241"/>
                      </a:lnTo>
                      <a:lnTo>
                        <a:pt x="18" y="234"/>
                      </a:lnTo>
                      <a:lnTo>
                        <a:pt x="15" y="234"/>
                      </a:lnTo>
                      <a:lnTo>
                        <a:pt x="10" y="227"/>
                      </a:lnTo>
                      <a:lnTo>
                        <a:pt x="3" y="222"/>
                      </a:lnTo>
                      <a:lnTo>
                        <a:pt x="0" y="215"/>
                      </a:lnTo>
                      <a:lnTo>
                        <a:pt x="10" y="215"/>
                      </a:lnTo>
                      <a:lnTo>
                        <a:pt x="10" y="221"/>
                      </a:lnTo>
                      <a:lnTo>
                        <a:pt x="19" y="216"/>
                      </a:lnTo>
                      <a:lnTo>
                        <a:pt x="28" y="212"/>
                      </a:lnTo>
                      <a:lnTo>
                        <a:pt x="32" y="206"/>
                      </a:lnTo>
                      <a:lnTo>
                        <a:pt x="41" y="205"/>
                      </a:lnTo>
                      <a:lnTo>
                        <a:pt x="49" y="206"/>
                      </a:lnTo>
                      <a:lnTo>
                        <a:pt x="54" y="205"/>
                      </a:lnTo>
                      <a:lnTo>
                        <a:pt x="45" y="200"/>
                      </a:lnTo>
                      <a:lnTo>
                        <a:pt x="44" y="194"/>
                      </a:lnTo>
                      <a:lnTo>
                        <a:pt x="53" y="191"/>
                      </a:lnTo>
                      <a:lnTo>
                        <a:pt x="54" y="192"/>
                      </a:lnTo>
                      <a:lnTo>
                        <a:pt x="60" y="193"/>
                      </a:lnTo>
                      <a:lnTo>
                        <a:pt x="71" y="194"/>
                      </a:lnTo>
                      <a:lnTo>
                        <a:pt x="66" y="188"/>
                      </a:lnTo>
                      <a:lnTo>
                        <a:pt x="71" y="187"/>
                      </a:lnTo>
                      <a:lnTo>
                        <a:pt x="63" y="186"/>
                      </a:lnTo>
                      <a:lnTo>
                        <a:pt x="54" y="181"/>
                      </a:lnTo>
                      <a:lnTo>
                        <a:pt x="46" y="178"/>
                      </a:lnTo>
                      <a:lnTo>
                        <a:pt x="37" y="175"/>
                      </a:lnTo>
                      <a:lnTo>
                        <a:pt x="30" y="176"/>
                      </a:lnTo>
                      <a:lnTo>
                        <a:pt x="21" y="172"/>
                      </a:lnTo>
                      <a:lnTo>
                        <a:pt x="17" y="166"/>
                      </a:lnTo>
                      <a:lnTo>
                        <a:pt x="10" y="159"/>
                      </a:lnTo>
                      <a:lnTo>
                        <a:pt x="17" y="154"/>
                      </a:lnTo>
                      <a:lnTo>
                        <a:pt x="17" y="153"/>
                      </a:lnTo>
                      <a:lnTo>
                        <a:pt x="24" y="154"/>
                      </a:lnTo>
                      <a:lnTo>
                        <a:pt x="33" y="149"/>
                      </a:lnTo>
                      <a:lnTo>
                        <a:pt x="37" y="149"/>
                      </a:lnTo>
                      <a:lnTo>
                        <a:pt x="45" y="148"/>
                      </a:lnTo>
                      <a:lnTo>
                        <a:pt x="53" y="146"/>
                      </a:lnTo>
                      <a:lnTo>
                        <a:pt x="55" y="145"/>
                      </a:lnTo>
                      <a:lnTo>
                        <a:pt x="46" y="145"/>
                      </a:lnTo>
                      <a:lnTo>
                        <a:pt x="37" y="147"/>
                      </a:lnTo>
                      <a:lnTo>
                        <a:pt x="28" y="149"/>
                      </a:lnTo>
                      <a:lnTo>
                        <a:pt x="28" y="143"/>
                      </a:lnTo>
                      <a:lnTo>
                        <a:pt x="32" y="137"/>
                      </a:lnTo>
                      <a:lnTo>
                        <a:pt x="23" y="138"/>
                      </a:lnTo>
                      <a:lnTo>
                        <a:pt x="14" y="136"/>
                      </a:lnTo>
                      <a:lnTo>
                        <a:pt x="14" y="129"/>
                      </a:lnTo>
                      <a:lnTo>
                        <a:pt x="13" y="122"/>
                      </a:lnTo>
                      <a:lnTo>
                        <a:pt x="10" y="119"/>
                      </a:lnTo>
                      <a:lnTo>
                        <a:pt x="10" y="113"/>
                      </a:lnTo>
                      <a:lnTo>
                        <a:pt x="18" y="108"/>
                      </a:lnTo>
                      <a:lnTo>
                        <a:pt x="18" y="102"/>
                      </a:lnTo>
                      <a:lnTo>
                        <a:pt x="23" y="96"/>
                      </a:lnTo>
                      <a:lnTo>
                        <a:pt x="31" y="101"/>
                      </a:lnTo>
                      <a:lnTo>
                        <a:pt x="26" y="95"/>
                      </a:lnTo>
                      <a:lnTo>
                        <a:pt x="30" y="88"/>
                      </a:lnTo>
                      <a:lnTo>
                        <a:pt x="32" y="82"/>
                      </a:lnTo>
                      <a:lnTo>
                        <a:pt x="41" y="82"/>
                      </a:lnTo>
                      <a:lnTo>
                        <a:pt x="49" y="87"/>
                      </a:lnTo>
                      <a:lnTo>
                        <a:pt x="57" y="88"/>
                      </a:lnTo>
                      <a:lnTo>
                        <a:pt x="64" y="91"/>
                      </a:lnTo>
                      <a:lnTo>
                        <a:pt x="57" y="94"/>
                      </a:lnTo>
                      <a:lnTo>
                        <a:pt x="64" y="99"/>
                      </a:lnTo>
                      <a:lnTo>
                        <a:pt x="72" y="104"/>
                      </a:lnTo>
                      <a:lnTo>
                        <a:pt x="73" y="98"/>
                      </a:lnTo>
                      <a:lnTo>
                        <a:pt x="81" y="95"/>
                      </a:lnTo>
                      <a:lnTo>
                        <a:pt x="73" y="92"/>
                      </a:lnTo>
                      <a:lnTo>
                        <a:pt x="72" y="84"/>
                      </a:lnTo>
                      <a:lnTo>
                        <a:pt x="69" y="78"/>
                      </a:lnTo>
                      <a:lnTo>
                        <a:pt x="77" y="77"/>
                      </a:lnTo>
                      <a:lnTo>
                        <a:pt x="84" y="84"/>
                      </a:lnTo>
                      <a:lnTo>
                        <a:pt x="91" y="90"/>
                      </a:lnTo>
                      <a:lnTo>
                        <a:pt x="95" y="96"/>
                      </a:lnTo>
                      <a:lnTo>
                        <a:pt x="86" y="95"/>
                      </a:lnTo>
                      <a:lnTo>
                        <a:pt x="95" y="99"/>
                      </a:lnTo>
                      <a:lnTo>
                        <a:pt x="103" y="101"/>
                      </a:lnTo>
                      <a:lnTo>
                        <a:pt x="107" y="107"/>
                      </a:lnTo>
                      <a:lnTo>
                        <a:pt x="107" y="101"/>
                      </a:lnTo>
                      <a:lnTo>
                        <a:pt x="100" y="94"/>
                      </a:lnTo>
                      <a:lnTo>
                        <a:pt x="98" y="88"/>
                      </a:lnTo>
                      <a:lnTo>
                        <a:pt x="91" y="81"/>
                      </a:lnTo>
                      <a:lnTo>
                        <a:pt x="87" y="75"/>
                      </a:lnTo>
                      <a:lnTo>
                        <a:pt x="85" y="69"/>
                      </a:lnTo>
                      <a:lnTo>
                        <a:pt x="91" y="62"/>
                      </a:lnTo>
                      <a:lnTo>
                        <a:pt x="100" y="62"/>
                      </a:lnTo>
                      <a:lnTo>
                        <a:pt x="109" y="58"/>
                      </a:lnTo>
                      <a:lnTo>
                        <a:pt x="118" y="53"/>
                      </a:lnTo>
                      <a:lnTo>
                        <a:pt x="126" y="49"/>
                      </a:lnTo>
                      <a:lnTo>
                        <a:pt x="135" y="50"/>
                      </a:lnTo>
                      <a:lnTo>
                        <a:pt x="143" y="46"/>
                      </a:lnTo>
                      <a:lnTo>
                        <a:pt x="151" y="45"/>
                      </a:lnTo>
                      <a:lnTo>
                        <a:pt x="158" y="39"/>
                      </a:lnTo>
                      <a:lnTo>
                        <a:pt x="167" y="35"/>
                      </a:lnTo>
                      <a:lnTo>
                        <a:pt x="176" y="28"/>
                      </a:lnTo>
                      <a:lnTo>
                        <a:pt x="184" y="22"/>
                      </a:lnTo>
                      <a:lnTo>
                        <a:pt x="193" y="19"/>
                      </a:lnTo>
                      <a:lnTo>
                        <a:pt x="201" y="16"/>
                      </a:lnTo>
                      <a:lnTo>
                        <a:pt x="207" y="11"/>
                      </a:lnTo>
                      <a:lnTo>
                        <a:pt x="215" y="8"/>
                      </a:lnTo>
                      <a:lnTo>
                        <a:pt x="221" y="2"/>
                      </a:lnTo>
                      <a:lnTo>
                        <a:pt x="221" y="0"/>
                      </a:lnTo>
                      <a:lnTo>
                        <a:pt x="229" y="0"/>
                      </a:lnTo>
                      <a:lnTo>
                        <a:pt x="235" y="6"/>
                      </a:lnTo>
                      <a:lnTo>
                        <a:pt x="242" y="13"/>
                      </a:lnTo>
                      <a:lnTo>
                        <a:pt x="242" y="18"/>
                      </a:lnTo>
                      <a:lnTo>
                        <a:pt x="243" y="24"/>
                      </a:lnTo>
                      <a:lnTo>
                        <a:pt x="246" y="31"/>
                      </a:lnTo>
                      <a:lnTo>
                        <a:pt x="239" y="37"/>
                      </a:lnTo>
                      <a:lnTo>
                        <a:pt x="235" y="43"/>
                      </a:lnTo>
                      <a:lnTo>
                        <a:pt x="233" y="50"/>
                      </a:lnTo>
                      <a:lnTo>
                        <a:pt x="246" y="56"/>
                      </a:lnTo>
                      <a:lnTo>
                        <a:pt x="235" y="59"/>
                      </a:lnTo>
                      <a:lnTo>
                        <a:pt x="228" y="64"/>
                      </a:lnTo>
                      <a:lnTo>
                        <a:pt x="225" y="69"/>
                      </a:lnTo>
                      <a:lnTo>
                        <a:pt x="225" y="72"/>
                      </a:lnTo>
                      <a:lnTo>
                        <a:pt x="215" y="74"/>
                      </a:lnTo>
                      <a:lnTo>
                        <a:pt x="212" y="80"/>
                      </a:lnTo>
                      <a:lnTo>
                        <a:pt x="203" y="82"/>
                      </a:lnTo>
                      <a:lnTo>
                        <a:pt x="199" y="90"/>
                      </a:lnTo>
                      <a:lnTo>
                        <a:pt x="192" y="94"/>
                      </a:lnTo>
                      <a:lnTo>
                        <a:pt x="194" y="96"/>
                      </a:lnTo>
                      <a:lnTo>
                        <a:pt x="196" y="95"/>
                      </a:lnTo>
                      <a:lnTo>
                        <a:pt x="206" y="97"/>
                      </a:lnTo>
                      <a:lnTo>
                        <a:pt x="214" y="99"/>
                      </a:lnTo>
                      <a:lnTo>
                        <a:pt x="221" y="96"/>
                      </a:lnTo>
                      <a:lnTo>
                        <a:pt x="229" y="91"/>
                      </a:lnTo>
                      <a:lnTo>
                        <a:pt x="238" y="85"/>
                      </a:lnTo>
                      <a:lnTo>
                        <a:pt x="247" y="84"/>
                      </a:lnTo>
                      <a:lnTo>
                        <a:pt x="247" y="88"/>
                      </a:lnTo>
                      <a:lnTo>
                        <a:pt x="243" y="94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23" name="Freeform 69"/>
                <p:cNvSpPr>
                  <a:spLocks/>
                </p:cNvSpPr>
                <p:nvPr/>
              </p:nvSpPr>
              <p:spPr bwMode="auto">
                <a:xfrm>
                  <a:off x="1964" y="1500"/>
                  <a:ext cx="120" cy="201"/>
                </a:xfrm>
                <a:custGeom>
                  <a:avLst/>
                  <a:gdLst>
                    <a:gd name="T0" fmla="*/ 97 w 120"/>
                    <a:gd name="T1" fmla="*/ 24 h 201"/>
                    <a:gd name="T2" fmla="*/ 95 w 120"/>
                    <a:gd name="T3" fmla="*/ 29 h 201"/>
                    <a:gd name="T4" fmla="*/ 105 w 120"/>
                    <a:gd name="T5" fmla="*/ 41 h 201"/>
                    <a:gd name="T6" fmla="*/ 82 w 120"/>
                    <a:gd name="T7" fmla="*/ 47 h 201"/>
                    <a:gd name="T8" fmla="*/ 61 w 120"/>
                    <a:gd name="T9" fmla="*/ 44 h 201"/>
                    <a:gd name="T10" fmla="*/ 80 w 120"/>
                    <a:gd name="T11" fmla="*/ 49 h 201"/>
                    <a:gd name="T12" fmla="*/ 99 w 120"/>
                    <a:gd name="T13" fmla="*/ 51 h 201"/>
                    <a:gd name="T14" fmla="*/ 92 w 120"/>
                    <a:gd name="T15" fmla="*/ 69 h 201"/>
                    <a:gd name="T16" fmla="*/ 72 w 120"/>
                    <a:gd name="T17" fmla="*/ 72 h 201"/>
                    <a:gd name="T18" fmla="*/ 65 w 120"/>
                    <a:gd name="T19" fmla="*/ 73 h 201"/>
                    <a:gd name="T20" fmla="*/ 67 w 120"/>
                    <a:gd name="T21" fmla="*/ 86 h 201"/>
                    <a:gd name="T22" fmla="*/ 69 w 120"/>
                    <a:gd name="T23" fmla="*/ 97 h 201"/>
                    <a:gd name="T24" fmla="*/ 69 w 120"/>
                    <a:gd name="T25" fmla="*/ 103 h 201"/>
                    <a:gd name="T26" fmla="*/ 46 w 120"/>
                    <a:gd name="T27" fmla="*/ 97 h 201"/>
                    <a:gd name="T28" fmla="*/ 68 w 120"/>
                    <a:gd name="T29" fmla="*/ 116 h 201"/>
                    <a:gd name="T30" fmla="*/ 75 w 120"/>
                    <a:gd name="T31" fmla="*/ 134 h 201"/>
                    <a:gd name="T32" fmla="*/ 58 w 120"/>
                    <a:gd name="T33" fmla="*/ 152 h 201"/>
                    <a:gd name="T34" fmla="*/ 56 w 120"/>
                    <a:gd name="T35" fmla="*/ 170 h 201"/>
                    <a:gd name="T36" fmla="*/ 42 w 120"/>
                    <a:gd name="T37" fmla="*/ 180 h 201"/>
                    <a:gd name="T38" fmla="*/ 61 w 120"/>
                    <a:gd name="T39" fmla="*/ 198 h 201"/>
                    <a:gd name="T40" fmla="*/ 37 w 120"/>
                    <a:gd name="T41" fmla="*/ 198 h 201"/>
                    <a:gd name="T42" fmla="*/ 17 w 120"/>
                    <a:gd name="T43" fmla="*/ 186 h 201"/>
                    <a:gd name="T44" fmla="*/ 14 w 120"/>
                    <a:gd name="T45" fmla="*/ 170 h 201"/>
                    <a:gd name="T46" fmla="*/ 9 w 120"/>
                    <a:gd name="T47" fmla="*/ 150 h 201"/>
                    <a:gd name="T48" fmla="*/ 24 w 120"/>
                    <a:gd name="T49" fmla="*/ 131 h 201"/>
                    <a:gd name="T50" fmla="*/ 24 w 120"/>
                    <a:gd name="T51" fmla="*/ 109 h 201"/>
                    <a:gd name="T52" fmla="*/ 38 w 120"/>
                    <a:gd name="T53" fmla="*/ 98 h 201"/>
                    <a:gd name="T54" fmla="*/ 31 w 120"/>
                    <a:gd name="T55" fmla="*/ 90 h 201"/>
                    <a:gd name="T56" fmla="*/ 38 w 120"/>
                    <a:gd name="T57" fmla="*/ 70 h 201"/>
                    <a:gd name="T58" fmla="*/ 56 w 120"/>
                    <a:gd name="T59" fmla="*/ 68 h 201"/>
                    <a:gd name="T60" fmla="*/ 51 w 120"/>
                    <a:gd name="T61" fmla="*/ 56 h 201"/>
                    <a:gd name="T62" fmla="*/ 38 w 120"/>
                    <a:gd name="T63" fmla="*/ 59 h 201"/>
                    <a:gd name="T64" fmla="*/ 33 w 120"/>
                    <a:gd name="T65" fmla="*/ 51 h 201"/>
                    <a:gd name="T66" fmla="*/ 46 w 120"/>
                    <a:gd name="T67" fmla="*/ 51 h 201"/>
                    <a:gd name="T68" fmla="*/ 29 w 120"/>
                    <a:gd name="T69" fmla="*/ 37 h 201"/>
                    <a:gd name="T70" fmla="*/ 5 w 120"/>
                    <a:gd name="T71" fmla="*/ 33 h 201"/>
                    <a:gd name="T72" fmla="*/ 8 w 120"/>
                    <a:gd name="T73" fmla="*/ 20 h 201"/>
                    <a:gd name="T74" fmla="*/ 26 w 120"/>
                    <a:gd name="T75" fmla="*/ 8 h 201"/>
                    <a:gd name="T76" fmla="*/ 44 w 120"/>
                    <a:gd name="T77" fmla="*/ 14 h 201"/>
                    <a:gd name="T78" fmla="*/ 60 w 120"/>
                    <a:gd name="T79" fmla="*/ 0 h 201"/>
                    <a:gd name="T80" fmla="*/ 68 w 120"/>
                    <a:gd name="T81" fmla="*/ 16 h 201"/>
                    <a:gd name="T82" fmla="*/ 89 w 120"/>
                    <a:gd name="T83" fmla="*/ 1 h 201"/>
                    <a:gd name="T84" fmla="*/ 101 w 120"/>
                    <a:gd name="T85" fmla="*/ 17 h 201"/>
                    <a:gd name="T86" fmla="*/ 114 w 120"/>
                    <a:gd name="T87" fmla="*/ 26 h 20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20"/>
                    <a:gd name="T133" fmla="*/ 0 h 201"/>
                    <a:gd name="T134" fmla="*/ 120 w 120"/>
                    <a:gd name="T135" fmla="*/ 201 h 201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20" h="201">
                      <a:moveTo>
                        <a:pt x="106" y="31"/>
                      </a:moveTo>
                      <a:lnTo>
                        <a:pt x="106" y="24"/>
                      </a:lnTo>
                      <a:lnTo>
                        <a:pt x="97" y="24"/>
                      </a:lnTo>
                      <a:lnTo>
                        <a:pt x="89" y="18"/>
                      </a:lnTo>
                      <a:lnTo>
                        <a:pt x="85" y="25"/>
                      </a:lnTo>
                      <a:lnTo>
                        <a:pt x="95" y="29"/>
                      </a:lnTo>
                      <a:lnTo>
                        <a:pt x="95" y="36"/>
                      </a:lnTo>
                      <a:lnTo>
                        <a:pt x="105" y="36"/>
                      </a:lnTo>
                      <a:lnTo>
                        <a:pt x="105" y="41"/>
                      </a:lnTo>
                      <a:lnTo>
                        <a:pt x="99" y="48"/>
                      </a:lnTo>
                      <a:lnTo>
                        <a:pt x="90" y="49"/>
                      </a:lnTo>
                      <a:lnTo>
                        <a:pt x="82" y="47"/>
                      </a:lnTo>
                      <a:lnTo>
                        <a:pt x="73" y="49"/>
                      </a:lnTo>
                      <a:lnTo>
                        <a:pt x="69" y="42"/>
                      </a:lnTo>
                      <a:lnTo>
                        <a:pt x="61" y="44"/>
                      </a:lnTo>
                      <a:lnTo>
                        <a:pt x="61" y="51"/>
                      </a:lnTo>
                      <a:lnTo>
                        <a:pt x="72" y="49"/>
                      </a:lnTo>
                      <a:lnTo>
                        <a:pt x="80" y="49"/>
                      </a:lnTo>
                      <a:lnTo>
                        <a:pt x="88" y="51"/>
                      </a:lnTo>
                      <a:lnTo>
                        <a:pt x="90" y="51"/>
                      </a:lnTo>
                      <a:lnTo>
                        <a:pt x="99" y="51"/>
                      </a:lnTo>
                      <a:lnTo>
                        <a:pt x="98" y="57"/>
                      </a:lnTo>
                      <a:lnTo>
                        <a:pt x="94" y="62"/>
                      </a:lnTo>
                      <a:lnTo>
                        <a:pt x="92" y="69"/>
                      </a:lnTo>
                      <a:lnTo>
                        <a:pt x="89" y="75"/>
                      </a:lnTo>
                      <a:lnTo>
                        <a:pt x="80" y="73"/>
                      </a:lnTo>
                      <a:lnTo>
                        <a:pt x="72" y="72"/>
                      </a:lnTo>
                      <a:lnTo>
                        <a:pt x="63" y="68"/>
                      </a:lnTo>
                      <a:lnTo>
                        <a:pt x="56" y="69"/>
                      </a:lnTo>
                      <a:lnTo>
                        <a:pt x="65" y="73"/>
                      </a:lnTo>
                      <a:lnTo>
                        <a:pt x="77" y="78"/>
                      </a:lnTo>
                      <a:lnTo>
                        <a:pt x="75" y="85"/>
                      </a:lnTo>
                      <a:lnTo>
                        <a:pt x="67" y="86"/>
                      </a:lnTo>
                      <a:lnTo>
                        <a:pt x="75" y="88"/>
                      </a:lnTo>
                      <a:lnTo>
                        <a:pt x="77" y="94"/>
                      </a:lnTo>
                      <a:lnTo>
                        <a:pt x="69" y="97"/>
                      </a:lnTo>
                      <a:lnTo>
                        <a:pt x="77" y="96"/>
                      </a:lnTo>
                      <a:lnTo>
                        <a:pt x="78" y="103"/>
                      </a:lnTo>
                      <a:lnTo>
                        <a:pt x="69" y="103"/>
                      </a:lnTo>
                      <a:lnTo>
                        <a:pt x="60" y="101"/>
                      </a:lnTo>
                      <a:lnTo>
                        <a:pt x="51" y="97"/>
                      </a:lnTo>
                      <a:lnTo>
                        <a:pt x="46" y="97"/>
                      </a:lnTo>
                      <a:lnTo>
                        <a:pt x="52" y="104"/>
                      </a:lnTo>
                      <a:lnTo>
                        <a:pt x="59" y="109"/>
                      </a:lnTo>
                      <a:lnTo>
                        <a:pt x="68" y="116"/>
                      </a:lnTo>
                      <a:lnTo>
                        <a:pt x="61" y="123"/>
                      </a:lnTo>
                      <a:lnTo>
                        <a:pt x="69" y="129"/>
                      </a:lnTo>
                      <a:lnTo>
                        <a:pt x="75" y="134"/>
                      </a:lnTo>
                      <a:lnTo>
                        <a:pt x="65" y="141"/>
                      </a:lnTo>
                      <a:lnTo>
                        <a:pt x="60" y="147"/>
                      </a:lnTo>
                      <a:lnTo>
                        <a:pt x="58" y="152"/>
                      </a:lnTo>
                      <a:lnTo>
                        <a:pt x="51" y="159"/>
                      </a:lnTo>
                      <a:lnTo>
                        <a:pt x="56" y="165"/>
                      </a:lnTo>
                      <a:lnTo>
                        <a:pt x="56" y="170"/>
                      </a:lnTo>
                      <a:lnTo>
                        <a:pt x="59" y="176"/>
                      </a:lnTo>
                      <a:lnTo>
                        <a:pt x="51" y="183"/>
                      </a:lnTo>
                      <a:lnTo>
                        <a:pt x="42" y="180"/>
                      </a:lnTo>
                      <a:lnTo>
                        <a:pt x="51" y="185"/>
                      </a:lnTo>
                      <a:lnTo>
                        <a:pt x="59" y="192"/>
                      </a:lnTo>
                      <a:lnTo>
                        <a:pt x="61" y="198"/>
                      </a:lnTo>
                      <a:lnTo>
                        <a:pt x="54" y="200"/>
                      </a:lnTo>
                      <a:lnTo>
                        <a:pt x="44" y="196"/>
                      </a:lnTo>
                      <a:lnTo>
                        <a:pt x="37" y="198"/>
                      </a:lnTo>
                      <a:lnTo>
                        <a:pt x="27" y="197"/>
                      </a:lnTo>
                      <a:lnTo>
                        <a:pt x="20" y="193"/>
                      </a:lnTo>
                      <a:lnTo>
                        <a:pt x="17" y="186"/>
                      </a:lnTo>
                      <a:lnTo>
                        <a:pt x="16" y="180"/>
                      </a:lnTo>
                      <a:lnTo>
                        <a:pt x="16" y="172"/>
                      </a:lnTo>
                      <a:lnTo>
                        <a:pt x="14" y="170"/>
                      </a:lnTo>
                      <a:lnTo>
                        <a:pt x="14" y="164"/>
                      </a:lnTo>
                      <a:lnTo>
                        <a:pt x="14" y="158"/>
                      </a:lnTo>
                      <a:lnTo>
                        <a:pt x="9" y="150"/>
                      </a:lnTo>
                      <a:lnTo>
                        <a:pt x="16" y="144"/>
                      </a:lnTo>
                      <a:lnTo>
                        <a:pt x="20" y="137"/>
                      </a:lnTo>
                      <a:lnTo>
                        <a:pt x="24" y="131"/>
                      </a:lnTo>
                      <a:lnTo>
                        <a:pt x="26" y="124"/>
                      </a:lnTo>
                      <a:lnTo>
                        <a:pt x="26" y="116"/>
                      </a:lnTo>
                      <a:lnTo>
                        <a:pt x="24" y="109"/>
                      </a:lnTo>
                      <a:lnTo>
                        <a:pt x="21" y="103"/>
                      </a:lnTo>
                      <a:lnTo>
                        <a:pt x="29" y="97"/>
                      </a:lnTo>
                      <a:lnTo>
                        <a:pt x="38" y="98"/>
                      </a:lnTo>
                      <a:lnTo>
                        <a:pt x="46" y="97"/>
                      </a:lnTo>
                      <a:lnTo>
                        <a:pt x="41" y="91"/>
                      </a:lnTo>
                      <a:lnTo>
                        <a:pt x="31" y="90"/>
                      </a:lnTo>
                      <a:lnTo>
                        <a:pt x="30" y="85"/>
                      </a:lnTo>
                      <a:lnTo>
                        <a:pt x="30" y="76"/>
                      </a:lnTo>
                      <a:lnTo>
                        <a:pt x="38" y="70"/>
                      </a:lnTo>
                      <a:lnTo>
                        <a:pt x="46" y="70"/>
                      </a:lnTo>
                      <a:lnTo>
                        <a:pt x="55" y="70"/>
                      </a:lnTo>
                      <a:lnTo>
                        <a:pt x="56" y="68"/>
                      </a:lnTo>
                      <a:lnTo>
                        <a:pt x="64" y="62"/>
                      </a:lnTo>
                      <a:lnTo>
                        <a:pt x="55" y="62"/>
                      </a:lnTo>
                      <a:lnTo>
                        <a:pt x="51" y="56"/>
                      </a:lnTo>
                      <a:lnTo>
                        <a:pt x="43" y="56"/>
                      </a:lnTo>
                      <a:lnTo>
                        <a:pt x="43" y="65"/>
                      </a:lnTo>
                      <a:lnTo>
                        <a:pt x="38" y="59"/>
                      </a:lnTo>
                      <a:lnTo>
                        <a:pt x="34" y="52"/>
                      </a:lnTo>
                      <a:lnTo>
                        <a:pt x="31" y="51"/>
                      </a:lnTo>
                      <a:lnTo>
                        <a:pt x="33" y="51"/>
                      </a:lnTo>
                      <a:lnTo>
                        <a:pt x="37" y="51"/>
                      </a:lnTo>
                      <a:lnTo>
                        <a:pt x="42" y="51"/>
                      </a:lnTo>
                      <a:lnTo>
                        <a:pt x="46" y="51"/>
                      </a:lnTo>
                      <a:lnTo>
                        <a:pt x="38" y="44"/>
                      </a:lnTo>
                      <a:lnTo>
                        <a:pt x="35" y="43"/>
                      </a:lnTo>
                      <a:lnTo>
                        <a:pt x="29" y="37"/>
                      </a:lnTo>
                      <a:lnTo>
                        <a:pt x="21" y="40"/>
                      </a:lnTo>
                      <a:lnTo>
                        <a:pt x="12" y="37"/>
                      </a:lnTo>
                      <a:lnTo>
                        <a:pt x="5" y="33"/>
                      </a:lnTo>
                      <a:lnTo>
                        <a:pt x="0" y="29"/>
                      </a:lnTo>
                      <a:lnTo>
                        <a:pt x="0" y="26"/>
                      </a:lnTo>
                      <a:lnTo>
                        <a:pt x="8" y="20"/>
                      </a:lnTo>
                      <a:lnTo>
                        <a:pt x="13" y="15"/>
                      </a:lnTo>
                      <a:lnTo>
                        <a:pt x="17" y="7"/>
                      </a:lnTo>
                      <a:lnTo>
                        <a:pt x="26" y="8"/>
                      </a:lnTo>
                      <a:lnTo>
                        <a:pt x="33" y="14"/>
                      </a:lnTo>
                      <a:lnTo>
                        <a:pt x="41" y="19"/>
                      </a:lnTo>
                      <a:lnTo>
                        <a:pt x="44" y="14"/>
                      </a:lnTo>
                      <a:lnTo>
                        <a:pt x="52" y="8"/>
                      </a:lnTo>
                      <a:lnTo>
                        <a:pt x="56" y="2"/>
                      </a:lnTo>
                      <a:lnTo>
                        <a:pt x="60" y="0"/>
                      </a:lnTo>
                      <a:lnTo>
                        <a:pt x="59" y="6"/>
                      </a:lnTo>
                      <a:lnTo>
                        <a:pt x="59" y="15"/>
                      </a:lnTo>
                      <a:lnTo>
                        <a:pt x="68" y="16"/>
                      </a:lnTo>
                      <a:lnTo>
                        <a:pt x="72" y="11"/>
                      </a:lnTo>
                      <a:lnTo>
                        <a:pt x="80" y="4"/>
                      </a:lnTo>
                      <a:lnTo>
                        <a:pt x="89" y="1"/>
                      </a:lnTo>
                      <a:lnTo>
                        <a:pt x="94" y="6"/>
                      </a:lnTo>
                      <a:lnTo>
                        <a:pt x="92" y="14"/>
                      </a:lnTo>
                      <a:lnTo>
                        <a:pt x="101" y="17"/>
                      </a:lnTo>
                      <a:lnTo>
                        <a:pt x="110" y="18"/>
                      </a:lnTo>
                      <a:lnTo>
                        <a:pt x="119" y="20"/>
                      </a:lnTo>
                      <a:lnTo>
                        <a:pt x="114" y="26"/>
                      </a:lnTo>
                      <a:lnTo>
                        <a:pt x="106" y="31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624" name="Freeform 70"/>
                <p:cNvSpPr>
                  <a:spLocks/>
                </p:cNvSpPr>
                <p:nvPr/>
              </p:nvSpPr>
              <p:spPr bwMode="auto">
                <a:xfrm>
                  <a:off x="2271" y="1155"/>
                  <a:ext cx="1087" cy="1336"/>
                </a:xfrm>
                <a:custGeom>
                  <a:avLst/>
                  <a:gdLst>
                    <a:gd name="T0" fmla="*/ 907 w 1087"/>
                    <a:gd name="T1" fmla="*/ 673 h 1336"/>
                    <a:gd name="T2" fmla="*/ 792 w 1087"/>
                    <a:gd name="T3" fmla="*/ 739 h 1336"/>
                    <a:gd name="T4" fmla="*/ 751 w 1087"/>
                    <a:gd name="T5" fmla="*/ 761 h 1336"/>
                    <a:gd name="T6" fmla="*/ 879 w 1087"/>
                    <a:gd name="T7" fmla="*/ 796 h 1336"/>
                    <a:gd name="T8" fmla="*/ 744 w 1087"/>
                    <a:gd name="T9" fmla="*/ 853 h 1336"/>
                    <a:gd name="T10" fmla="*/ 587 w 1087"/>
                    <a:gd name="T11" fmla="*/ 860 h 1336"/>
                    <a:gd name="T12" fmla="*/ 677 w 1087"/>
                    <a:gd name="T13" fmla="*/ 891 h 1336"/>
                    <a:gd name="T14" fmla="*/ 816 w 1087"/>
                    <a:gd name="T15" fmla="*/ 887 h 1336"/>
                    <a:gd name="T16" fmla="*/ 966 w 1087"/>
                    <a:gd name="T17" fmla="*/ 917 h 1336"/>
                    <a:gd name="T18" fmla="*/ 987 w 1087"/>
                    <a:gd name="T19" fmla="*/ 978 h 1336"/>
                    <a:gd name="T20" fmla="*/ 974 w 1087"/>
                    <a:gd name="T21" fmla="*/ 1056 h 1336"/>
                    <a:gd name="T22" fmla="*/ 869 w 1087"/>
                    <a:gd name="T23" fmla="*/ 1145 h 1336"/>
                    <a:gd name="T24" fmla="*/ 760 w 1087"/>
                    <a:gd name="T25" fmla="*/ 1206 h 1336"/>
                    <a:gd name="T26" fmla="*/ 623 w 1087"/>
                    <a:gd name="T27" fmla="*/ 1216 h 1336"/>
                    <a:gd name="T28" fmla="*/ 515 w 1087"/>
                    <a:gd name="T29" fmla="*/ 1296 h 1336"/>
                    <a:gd name="T30" fmla="*/ 429 w 1087"/>
                    <a:gd name="T31" fmla="*/ 1266 h 1336"/>
                    <a:gd name="T32" fmla="*/ 368 w 1087"/>
                    <a:gd name="T33" fmla="*/ 1304 h 1336"/>
                    <a:gd name="T34" fmla="*/ 284 w 1087"/>
                    <a:gd name="T35" fmla="*/ 1323 h 1336"/>
                    <a:gd name="T36" fmla="*/ 216 w 1087"/>
                    <a:gd name="T37" fmla="*/ 1210 h 1336"/>
                    <a:gd name="T38" fmla="*/ 280 w 1087"/>
                    <a:gd name="T39" fmla="*/ 1153 h 1336"/>
                    <a:gd name="T40" fmla="*/ 360 w 1087"/>
                    <a:gd name="T41" fmla="*/ 1041 h 1336"/>
                    <a:gd name="T42" fmla="*/ 319 w 1087"/>
                    <a:gd name="T43" fmla="*/ 897 h 1336"/>
                    <a:gd name="T44" fmla="*/ 348 w 1087"/>
                    <a:gd name="T45" fmla="*/ 883 h 1336"/>
                    <a:gd name="T46" fmla="*/ 344 w 1087"/>
                    <a:gd name="T47" fmla="*/ 814 h 1336"/>
                    <a:gd name="T48" fmla="*/ 298 w 1087"/>
                    <a:gd name="T49" fmla="*/ 897 h 1336"/>
                    <a:gd name="T50" fmla="*/ 230 w 1087"/>
                    <a:gd name="T51" fmla="*/ 894 h 1336"/>
                    <a:gd name="T52" fmla="*/ 217 w 1087"/>
                    <a:gd name="T53" fmla="*/ 852 h 1336"/>
                    <a:gd name="T54" fmla="*/ 218 w 1087"/>
                    <a:gd name="T55" fmla="*/ 841 h 1336"/>
                    <a:gd name="T56" fmla="*/ 194 w 1087"/>
                    <a:gd name="T57" fmla="*/ 949 h 1336"/>
                    <a:gd name="T58" fmla="*/ 123 w 1087"/>
                    <a:gd name="T59" fmla="*/ 1069 h 1336"/>
                    <a:gd name="T60" fmla="*/ 90 w 1087"/>
                    <a:gd name="T61" fmla="*/ 1030 h 1336"/>
                    <a:gd name="T62" fmla="*/ 117 w 1087"/>
                    <a:gd name="T63" fmla="*/ 946 h 1336"/>
                    <a:gd name="T64" fmla="*/ 116 w 1087"/>
                    <a:gd name="T65" fmla="*/ 880 h 1336"/>
                    <a:gd name="T66" fmla="*/ 138 w 1087"/>
                    <a:gd name="T67" fmla="*/ 825 h 1336"/>
                    <a:gd name="T68" fmla="*/ 168 w 1087"/>
                    <a:gd name="T69" fmla="*/ 756 h 1336"/>
                    <a:gd name="T70" fmla="*/ 194 w 1087"/>
                    <a:gd name="T71" fmla="*/ 677 h 1336"/>
                    <a:gd name="T72" fmla="*/ 182 w 1087"/>
                    <a:gd name="T73" fmla="*/ 661 h 1336"/>
                    <a:gd name="T74" fmla="*/ 113 w 1087"/>
                    <a:gd name="T75" fmla="*/ 576 h 1336"/>
                    <a:gd name="T76" fmla="*/ 135 w 1087"/>
                    <a:gd name="T77" fmla="*/ 482 h 1336"/>
                    <a:gd name="T78" fmla="*/ 158 w 1087"/>
                    <a:gd name="T79" fmla="*/ 429 h 1336"/>
                    <a:gd name="T80" fmla="*/ 108 w 1087"/>
                    <a:gd name="T81" fmla="*/ 407 h 1336"/>
                    <a:gd name="T82" fmla="*/ 158 w 1087"/>
                    <a:gd name="T83" fmla="*/ 358 h 1336"/>
                    <a:gd name="T84" fmla="*/ 122 w 1087"/>
                    <a:gd name="T85" fmla="*/ 255 h 1336"/>
                    <a:gd name="T86" fmla="*/ 194 w 1087"/>
                    <a:gd name="T87" fmla="*/ 257 h 1336"/>
                    <a:gd name="T88" fmla="*/ 289 w 1087"/>
                    <a:gd name="T89" fmla="*/ 262 h 1336"/>
                    <a:gd name="T90" fmla="*/ 226 w 1087"/>
                    <a:gd name="T91" fmla="*/ 182 h 1336"/>
                    <a:gd name="T92" fmla="*/ 294 w 1087"/>
                    <a:gd name="T93" fmla="*/ 128 h 1336"/>
                    <a:gd name="T94" fmla="*/ 312 w 1087"/>
                    <a:gd name="T95" fmla="*/ 80 h 1336"/>
                    <a:gd name="T96" fmla="*/ 371 w 1087"/>
                    <a:gd name="T97" fmla="*/ 42 h 1336"/>
                    <a:gd name="T98" fmla="*/ 452 w 1087"/>
                    <a:gd name="T99" fmla="*/ 31 h 1336"/>
                    <a:gd name="T100" fmla="*/ 605 w 1087"/>
                    <a:gd name="T101" fmla="*/ 34 h 1336"/>
                    <a:gd name="T102" fmla="*/ 735 w 1087"/>
                    <a:gd name="T103" fmla="*/ 7 h 1336"/>
                    <a:gd name="T104" fmla="*/ 780 w 1087"/>
                    <a:gd name="T105" fmla="*/ 81 h 1336"/>
                    <a:gd name="T106" fmla="*/ 632 w 1087"/>
                    <a:gd name="T107" fmla="*/ 190 h 1336"/>
                    <a:gd name="T108" fmla="*/ 486 w 1087"/>
                    <a:gd name="T109" fmla="*/ 266 h 1336"/>
                    <a:gd name="T110" fmla="*/ 603 w 1087"/>
                    <a:gd name="T111" fmla="*/ 278 h 1336"/>
                    <a:gd name="T112" fmla="*/ 460 w 1087"/>
                    <a:gd name="T113" fmla="*/ 344 h 1336"/>
                    <a:gd name="T114" fmla="*/ 515 w 1087"/>
                    <a:gd name="T115" fmla="*/ 362 h 1336"/>
                    <a:gd name="T116" fmla="*/ 583 w 1087"/>
                    <a:gd name="T117" fmla="*/ 357 h 1336"/>
                    <a:gd name="T118" fmla="*/ 745 w 1087"/>
                    <a:gd name="T119" fmla="*/ 327 h 1336"/>
                    <a:gd name="T120" fmla="*/ 919 w 1087"/>
                    <a:gd name="T121" fmla="*/ 336 h 1336"/>
                    <a:gd name="T122" fmla="*/ 1077 w 1087"/>
                    <a:gd name="T123" fmla="*/ 374 h 1336"/>
                    <a:gd name="T124" fmla="*/ 1014 w 1087"/>
                    <a:gd name="T125" fmla="*/ 512 h 13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087"/>
                    <a:gd name="T190" fmla="*/ 0 h 1336"/>
                    <a:gd name="T191" fmla="*/ 1087 w 1087"/>
                    <a:gd name="T192" fmla="*/ 1336 h 13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087" h="1336">
                      <a:moveTo>
                        <a:pt x="982" y="569"/>
                      </a:moveTo>
                      <a:lnTo>
                        <a:pt x="988" y="562"/>
                      </a:lnTo>
                      <a:lnTo>
                        <a:pt x="986" y="567"/>
                      </a:lnTo>
                      <a:lnTo>
                        <a:pt x="984" y="574"/>
                      </a:lnTo>
                      <a:lnTo>
                        <a:pt x="984" y="580"/>
                      </a:lnTo>
                      <a:lnTo>
                        <a:pt x="983" y="586"/>
                      </a:lnTo>
                      <a:lnTo>
                        <a:pt x="981" y="595"/>
                      </a:lnTo>
                      <a:lnTo>
                        <a:pt x="979" y="596"/>
                      </a:lnTo>
                      <a:lnTo>
                        <a:pt x="975" y="602"/>
                      </a:lnTo>
                      <a:lnTo>
                        <a:pt x="970" y="608"/>
                      </a:lnTo>
                      <a:lnTo>
                        <a:pt x="964" y="615"/>
                      </a:lnTo>
                      <a:lnTo>
                        <a:pt x="957" y="621"/>
                      </a:lnTo>
                      <a:lnTo>
                        <a:pt x="951" y="628"/>
                      </a:lnTo>
                      <a:lnTo>
                        <a:pt x="942" y="632"/>
                      </a:lnTo>
                      <a:lnTo>
                        <a:pt x="934" y="635"/>
                      </a:lnTo>
                      <a:lnTo>
                        <a:pt x="927" y="641"/>
                      </a:lnTo>
                      <a:lnTo>
                        <a:pt x="927" y="643"/>
                      </a:lnTo>
                      <a:lnTo>
                        <a:pt x="924" y="648"/>
                      </a:lnTo>
                      <a:lnTo>
                        <a:pt x="923" y="651"/>
                      </a:lnTo>
                      <a:lnTo>
                        <a:pt x="915" y="657"/>
                      </a:lnTo>
                      <a:lnTo>
                        <a:pt x="915" y="658"/>
                      </a:lnTo>
                      <a:lnTo>
                        <a:pt x="924" y="662"/>
                      </a:lnTo>
                      <a:lnTo>
                        <a:pt x="916" y="670"/>
                      </a:lnTo>
                      <a:lnTo>
                        <a:pt x="907" y="673"/>
                      </a:lnTo>
                      <a:lnTo>
                        <a:pt x="907" y="679"/>
                      </a:lnTo>
                      <a:lnTo>
                        <a:pt x="912" y="685"/>
                      </a:lnTo>
                      <a:lnTo>
                        <a:pt x="907" y="692"/>
                      </a:lnTo>
                      <a:lnTo>
                        <a:pt x="904" y="698"/>
                      </a:lnTo>
                      <a:lnTo>
                        <a:pt x="898" y="703"/>
                      </a:lnTo>
                      <a:lnTo>
                        <a:pt x="891" y="707"/>
                      </a:lnTo>
                      <a:lnTo>
                        <a:pt x="883" y="709"/>
                      </a:lnTo>
                      <a:lnTo>
                        <a:pt x="878" y="713"/>
                      </a:lnTo>
                      <a:lnTo>
                        <a:pt x="869" y="719"/>
                      </a:lnTo>
                      <a:lnTo>
                        <a:pt x="865" y="722"/>
                      </a:lnTo>
                      <a:lnTo>
                        <a:pt x="856" y="727"/>
                      </a:lnTo>
                      <a:lnTo>
                        <a:pt x="855" y="728"/>
                      </a:lnTo>
                      <a:lnTo>
                        <a:pt x="853" y="734"/>
                      </a:lnTo>
                      <a:lnTo>
                        <a:pt x="844" y="736"/>
                      </a:lnTo>
                      <a:lnTo>
                        <a:pt x="837" y="732"/>
                      </a:lnTo>
                      <a:lnTo>
                        <a:pt x="834" y="732"/>
                      </a:lnTo>
                      <a:lnTo>
                        <a:pt x="825" y="734"/>
                      </a:lnTo>
                      <a:lnTo>
                        <a:pt x="824" y="734"/>
                      </a:lnTo>
                      <a:lnTo>
                        <a:pt x="816" y="738"/>
                      </a:lnTo>
                      <a:lnTo>
                        <a:pt x="814" y="736"/>
                      </a:lnTo>
                      <a:lnTo>
                        <a:pt x="806" y="735"/>
                      </a:lnTo>
                      <a:lnTo>
                        <a:pt x="803" y="736"/>
                      </a:lnTo>
                      <a:lnTo>
                        <a:pt x="794" y="738"/>
                      </a:lnTo>
                      <a:lnTo>
                        <a:pt x="792" y="739"/>
                      </a:lnTo>
                      <a:lnTo>
                        <a:pt x="787" y="741"/>
                      </a:lnTo>
                      <a:lnTo>
                        <a:pt x="781" y="741"/>
                      </a:lnTo>
                      <a:lnTo>
                        <a:pt x="772" y="738"/>
                      </a:lnTo>
                      <a:lnTo>
                        <a:pt x="770" y="738"/>
                      </a:lnTo>
                      <a:lnTo>
                        <a:pt x="767" y="740"/>
                      </a:lnTo>
                      <a:lnTo>
                        <a:pt x="761" y="744"/>
                      </a:lnTo>
                      <a:lnTo>
                        <a:pt x="752" y="748"/>
                      </a:lnTo>
                      <a:lnTo>
                        <a:pt x="744" y="756"/>
                      </a:lnTo>
                      <a:lnTo>
                        <a:pt x="743" y="756"/>
                      </a:lnTo>
                      <a:lnTo>
                        <a:pt x="735" y="761"/>
                      </a:lnTo>
                      <a:lnTo>
                        <a:pt x="725" y="767"/>
                      </a:lnTo>
                      <a:lnTo>
                        <a:pt x="721" y="768"/>
                      </a:lnTo>
                      <a:lnTo>
                        <a:pt x="712" y="770"/>
                      </a:lnTo>
                      <a:lnTo>
                        <a:pt x="704" y="769"/>
                      </a:lnTo>
                      <a:lnTo>
                        <a:pt x="695" y="764"/>
                      </a:lnTo>
                      <a:lnTo>
                        <a:pt x="686" y="763"/>
                      </a:lnTo>
                      <a:lnTo>
                        <a:pt x="691" y="764"/>
                      </a:lnTo>
                      <a:lnTo>
                        <a:pt x="702" y="768"/>
                      </a:lnTo>
                      <a:lnTo>
                        <a:pt x="709" y="773"/>
                      </a:lnTo>
                      <a:lnTo>
                        <a:pt x="716" y="773"/>
                      </a:lnTo>
                      <a:lnTo>
                        <a:pt x="725" y="772"/>
                      </a:lnTo>
                      <a:lnTo>
                        <a:pt x="733" y="769"/>
                      </a:lnTo>
                      <a:lnTo>
                        <a:pt x="743" y="765"/>
                      </a:lnTo>
                      <a:lnTo>
                        <a:pt x="751" y="761"/>
                      </a:lnTo>
                      <a:lnTo>
                        <a:pt x="760" y="759"/>
                      </a:lnTo>
                      <a:lnTo>
                        <a:pt x="762" y="758"/>
                      </a:lnTo>
                      <a:lnTo>
                        <a:pt x="766" y="756"/>
                      </a:lnTo>
                      <a:lnTo>
                        <a:pt x="775" y="752"/>
                      </a:lnTo>
                      <a:lnTo>
                        <a:pt x="784" y="751"/>
                      </a:lnTo>
                      <a:lnTo>
                        <a:pt x="792" y="747"/>
                      </a:lnTo>
                      <a:lnTo>
                        <a:pt x="801" y="741"/>
                      </a:lnTo>
                      <a:lnTo>
                        <a:pt x="805" y="740"/>
                      </a:lnTo>
                      <a:lnTo>
                        <a:pt x="814" y="740"/>
                      </a:lnTo>
                      <a:lnTo>
                        <a:pt x="825" y="744"/>
                      </a:lnTo>
                      <a:lnTo>
                        <a:pt x="833" y="750"/>
                      </a:lnTo>
                      <a:lnTo>
                        <a:pt x="832" y="753"/>
                      </a:lnTo>
                      <a:lnTo>
                        <a:pt x="830" y="759"/>
                      </a:lnTo>
                      <a:lnTo>
                        <a:pt x="826" y="767"/>
                      </a:lnTo>
                      <a:lnTo>
                        <a:pt x="816" y="769"/>
                      </a:lnTo>
                      <a:lnTo>
                        <a:pt x="816" y="771"/>
                      </a:lnTo>
                      <a:lnTo>
                        <a:pt x="826" y="771"/>
                      </a:lnTo>
                      <a:lnTo>
                        <a:pt x="835" y="777"/>
                      </a:lnTo>
                      <a:lnTo>
                        <a:pt x="837" y="778"/>
                      </a:lnTo>
                      <a:lnTo>
                        <a:pt x="846" y="781"/>
                      </a:lnTo>
                      <a:lnTo>
                        <a:pt x="855" y="783"/>
                      </a:lnTo>
                      <a:lnTo>
                        <a:pt x="864" y="785"/>
                      </a:lnTo>
                      <a:lnTo>
                        <a:pt x="871" y="790"/>
                      </a:lnTo>
                      <a:lnTo>
                        <a:pt x="879" y="796"/>
                      </a:lnTo>
                      <a:lnTo>
                        <a:pt x="883" y="797"/>
                      </a:lnTo>
                      <a:lnTo>
                        <a:pt x="884" y="803"/>
                      </a:lnTo>
                      <a:lnTo>
                        <a:pt x="875" y="807"/>
                      </a:lnTo>
                      <a:lnTo>
                        <a:pt x="871" y="811"/>
                      </a:lnTo>
                      <a:lnTo>
                        <a:pt x="862" y="816"/>
                      </a:lnTo>
                      <a:lnTo>
                        <a:pt x="855" y="821"/>
                      </a:lnTo>
                      <a:lnTo>
                        <a:pt x="844" y="823"/>
                      </a:lnTo>
                      <a:lnTo>
                        <a:pt x="835" y="826"/>
                      </a:lnTo>
                      <a:lnTo>
                        <a:pt x="834" y="827"/>
                      </a:lnTo>
                      <a:lnTo>
                        <a:pt x="825" y="829"/>
                      </a:lnTo>
                      <a:lnTo>
                        <a:pt x="816" y="829"/>
                      </a:lnTo>
                      <a:lnTo>
                        <a:pt x="810" y="824"/>
                      </a:lnTo>
                      <a:lnTo>
                        <a:pt x="806" y="822"/>
                      </a:lnTo>
                      <a:lnTo>
                        <a:pt x="796" y="822"/>
                      </a:lnTo>
                      <a:lnTo>
                        <a:pt x="792" y="822"/>
                      </a:lnTo>
                      <a:lnTo>
                        <a:pt x="787" y="824"/>
                      </a:lnTo>
                      <a:lnTo>
                        <a:pt x="784" y="829"/>
                      </a:lnTo>
                      <a:lnTo>
                        <a:pt x="778" y="832"/>
                      </a:lnTo>
                      <a:lnTo>
                        <a:pt x="769" y="836"/>
                      </a:lnTo>
                      <a:lnTo>
                        <a:pt x="769" y="838"/>
                      </a:lnTo>
                      <a:lnTo>
                        <a:pt x="762" y="843"/>
                      </a:lnTo>
                      <a:lnTo>
                        <a:pt x="757" y="846"/>
                      </a:lnTo>
                      <a:lnTo>
                        <a:pt x="748" y="851"/>
                      </a:lnTo>
                      <a:lnTo>
                        <a:pt x="744" y="853"/>
                      </a:lnTo>
                      <a:lnTo>
                        <a:pt x="743" y="859"/>
                      </a:lnTo>
                      <a:lnTo>
                        <a:pt x="743" y="861"/>
                      </a:lnTo>
                      <a:lnTo>
                        <a:pt x="739" y="867"/>
                      </a:lnTo>
                      <a:lnTo>
                        <a:pt x="729" y="869"/>
                      </a:lnTo>
                      <a:lnTo>
                        <a:pt x="721" y="872"/>
                      </a:lnTo>
                      <a:lnTo>
                        <a:pt x="711" y="871"/>
                      </a:lnTo>
                      <a:lnTo>
                        <a:pt x="704" y="877"/>
                      </a:lnTo>
                      <a:lnTo>
                        <a:pt x="699" y="877"/>
                      </a:lnTo>
                      <a:lnTo>
                        <a:pt x="693" y="881"/>
                      </a:lnTo>
                      <a:lnTo>
                        <a:pt x="686" y="881"/>
                      </a:lnTo>
                      <a:lnTo>
                        <a:pt x="682" y="887"/>
                      </a:lnTo>
                      <a:lnTo>
                        <a:pt x="680" y="887"/>
                      </a:lnTo>
                      <a:lnTo>
                        <a:pt x="670" y="883"/>
                      </a:lnTo>
                      <a:lnTo>
                        <a:pt x="664" y="880"/>
                      </a:lnTo>
                      <a:lnTo>
                        <a:pt x="657" y="878"/>
                      </a:lnTo>
                      <a:lnTo>
                        <a:pt x="653" y="877"/>
                      </a:lnTo>
                      <a:lnTo>
                        <a:pt x="644" y="876"/>
                      </a:lnTo>
                      <a:lnTo>
                        <a:pt x="636" y="870"/>
                      </a:lnTo>
                      <a:lnTo>
                        <a:pt x="628" y="873"/>
                      </a:lnTo>
                      <a:lnTo>
                        <a:pt x="619" y="871"/>
                      </a:lnTo>
                      <a:lnTo>
                        <a:pt x="613" y="873"/>
                      </a:lnTo>
                      <a:lnTo>
                        <a:pt x="603" y="870"/>
                      </a:lnTo>
                      <a:lnTo>
                        <a:pt x="596" y="863"/>
                      </a:lnTo>
                      <a:lnTo>
                        <a:pt x="587" y="860"/>
                      </a:lnTo>
                      <a:lnTo>
                        <a:pt x="587" y="859"/>
                      </a:lnTo>
                      <a:lnTo>
                        <a:pt x="586" y="858"/>
                      </a:lnTo>
                      <a:lnTo>
                        <a:pt x="582" y="852"/>
                      </a:lnTo>
                      <a:lnTo>
                        <a:pt x="577" y="850"/>
                      </a:lnTo>
                      <a:lnTo>
                        <a:pt x="572" y="849"/>
                      </a:lnTo>
                      <a:lnTo>
                        <a:pt x="574" y="855"/>
                      </a:lnTo>
                      <a:lnTo>
                        <a:pt x="585" y="859"/>
                      </a:lnTo>
                      <a:lnTo>
                        <a:pt x="586" y="860"/>
                      </a:lnTo>
                      <a:lnTo>
                        <a:pt x="592" y="865"/>
                      </a:lnTo>
                      <a:lnTo>
                        <a:pt x="599" y="871"/>
                      </a:lnTo>
                      <a:lnTo>
                        <a:pt x="599" y="878"/>
                      </a:lnTo>
                      <a:lnTo>
                        <a:pt x="599" y="879"/>
                      </a:lnTo>
                      <a:lnTo>
                        <a:pt x="608" y="877"/>
                      </a:lnTo>
                      <a:lnTo>
                        <a:pt x="610" y="878"/>
                      </a:lnTo>
                      <a:lnTo>
                        <a:pt x="613" y="884"/>
                      </a:lnTo>
                      <a:lnTo>
                        <a:pt x="612" y="884"/>
                      </a:lnTo>
                      <a:lnTo>
                        <a:pt x="621" y="884"/>
                      </a:lnTo>
                      <a:lnTo>
                        <a:pt x="628" y="882"/>
                      </a:lnTo>
                      <a:lnTo>
                        <a:pt x="639" y="884"/>
                      </a:lnTo>
                      <a:lnTo>
                        <a:pt x="645" y="886"/>
                      </a:lnTo>
                      <a:lnTo>
                        <a:pt x="653" y="889"/>
                      </a:lnTo>
                      <a:lnTo>
                        <a:pt x="662" y="889"/>
                      </a:lnTo>
                      <a:lnTo>
                        <a:pt x="670" y="891"/>
                      </a:lnTo>
                      <a:lnTo>
                        <a:pt x="677" y="891"/>
                      </a:lnTo>
                      <a:lnTo>
                        <a:pt x="686" y="892"/>
                      </a:lnTo>
                      <a:lnTo>
                        <a:pt x="693" y="889"/>
                      </a:lnTo>
                      <a:lnTo>
                        <a:pt x="700" y="896"/>
                      </a:lnTo>
                      <a:lnTo>
                        <a:pt x="706" y="896"/>
                      </a:lnTo>
                      <a:lnTo>
                        <a:pt x="708" y="897"/>
                      </a:lnTo>
                      <a:lnTo>
                        <a:pt x="715" y="896"/>
                      </a:lnTo>
                      <a:lnTo>
                        <a:pt x="716" y="896"/>
                      </a:lnTo>
                      <a:lnTo>
                        <a:pt x="725" y="895"/>
                      </a:lnTo>
                      <a:lnTo>
                        <a:pt x="726" y="896"/>
                      </a:lnTo>
                      <a:lnTo>
                        <a:pt x="731" y="896"/>
                      </a:lnTo>
                      <a:lnTo>
                        <a:pt x="735" y="894"/>
                      </a:lnTo>
                      <a:lnTo>
                        <a:pt x="744" y="899"/>
                      </a:lnTo>
                      <a:lnTo>
                        <a:pt x="745" y="901"/>
                      </a:lnTo>
                      <a:lnTo>
                        <a:pt x="753" y="905"/>
                      </a:lnTo>
                      <a:lnTo>
                        <a:pt x="761" y="908"/>
                      </a:lnTo>
                      <a:lnTo>
                        <a:pt x="767" y="907"/>
                      </a:lnTo>
                      <a:lnTo>
                        <a:pt x="775" y="907"/>
                      </a:lnTo>
                      <a:lnTo>
                        <a:pt x="778" y="906"/>
                      </a:lnTo>
                      <a:lnTo>
                        <a:pt x="785" y="904"/>
                      </a:lnTo>
                      <a:lnTo>
                        <a:pt x="788" y="901"/>
                      </a:lnTo>
                      <a:lnTo>
                        <a:pt x="799" y="900"/>
                      </a:lnTo>
                      <a:lnTo>
                        <a:pt x="807" y="895"/>
                      </a:lnTo>
                      <a:lnTo>
                        <a:pt x="808" y="888"/>
                      </a:lnTo>
                      <a:lnTo>
                        <a:pt x="816" y="887"/>
                      </a:lnTo>
                      <a:lnTo>
                        <a:pt x="814" y="882"/>
                      </a:lnTo>
                      <a:lnTo>
                        <a:pt x="814" y="880"/>
                      </a:lnTo>
                      <a:lnTo>
                        <a:pt x="823" y="877"/>
                      </a:lnTo>
                      <a:lnTo>
                        <a:pt x="825" y="872"/>
                      </a:lnTo>
                      <a:lnTo>
                        <a:pt x="835" y="869"/>
                      </a:lnTo>
                      <a:lnTo>
                        <a:pt x="842" y="871"/>
                      </a:lnTo>
                      <a:lnTo>
                        <a:pt x="843" y="871"/>
                      </a:lnTo>
                      <a:lnTo>
                        <a:pt x="852" y="871"/>
                      </a:lnTo>
                      <a:lnTo>
                        <a:pt x="855" y="871"/>
                      </a:lnTo>
                      <a:lnTo>
                        <a:pt x="856" y="872"/>
                      </a:lnTo>
                      <a:lnTo>
                        <a:pt x="864" y="872"/>
                      </a:lnTo>
                      <a:lnTo>
                        <a:pt x="871" y="875"/>
                      </a:lnTo>
                      <a:lnTo>
                        <a:pt x="878" y="881"/>
                      </a:lnTo>
                      <a:lnTo>
                        <a:pt x="884" y="887"/>
                      </a:lnTo>
                      <a:lnTo>
                        <a:pt x="892" y="891"/>
                      </a:lnTo>
                      <a:lnTo>
                        <a:pt x="901" y="889"/>
                      </a:lnTo>
                      <a:lnTo>
                        <a:pt x="909" y="894"/>
                      </a:lnTo>
                      <a:lnTo>
                        <a:pt x="918" y="896"/>
                      </a:lnTo>
                      <a:lnTo>
                        <a:pt x="927" y="900"/>
                      </a:lnTo>
                      <a:lnTo>
                        <a:pt x="933" y="906"/>
                      </a:lnTo>
                      <a:lnTo>
                        <a:pt x="941" y="910"/>
                      </a:lnTo>
                      <a:lnTo>
                        <a:pt x="950" y="916"/>
                      </a:lnTo>
                      <a:lnTo>
                        <a:pt x="957" y="916"/>
                      </a:lnTo>
                      <a:lnTo>
                        <a:pt x="966" y="917"/>
                      </a:lnTo>
                      <a:lnTo>
                        <a:pt x="973" y="915"/>
                      </a:lnTo>
                      <a:lnTo>
                        <a:pt x="981" y="916"/>
                      </a:lnTo>
                      <a:lnTo>
                        <a:pt x="991" y="921"/>
                      </a:lnTo>
                      <a:lnTo>
                        <a:pt x="1000" y="926"/>
                      </a:lnTo>
                      <a:lnTo>
                        <a:pt x="1004" y="932"/>
                      </a:lnTo>
                      <a:lnTo>
                        <a:pt x="1011" y="934"/>
                      </a:lnTo>
                      <a:lnTo>
                        <a:pt x="1013" y="940"/>
                      </a:lnTo>
                      <a:lnTo>
                        <a:pt x="1015" y="945"/>
                      </a:lnTo>
                      <a:lnTo>
                        <a:pt x="1018" y="947"/>
                      </a:lnTo>
                      <a:lnTo>
                        <a:pt x="1018" y="949"/>
                      </a:lnTo>
                      <a:lnTo>
                        <a:pt x="1015" y="953"/>
                      </a:lnTo>
                      <a:lnTo>
                        <a:pt x="1011" y="953"/>
                      </a:lnTo>
                      <a:lnTo>
                        <a:pt x="1006" y="953"/>
                      </a:lnTo>
                      <a:lnTo>
                        <a:pt x="1001" y="954"/>
                      </a:lnTo>
                      <a:lnTo>
                        <a:pt x="996" y="955"/>
                      </a:lnTo>
                      <a:lnTo>
                        <a:pt x="993" y="954"/>
                      </a:lnTo>
                      <a:lnTo>
                        <a:pt x="991" y="956"/>
                      </a:lnTo>
                      <a:lnTo>
                        <a:pt x="990" y="958"/>
                      </a:lnTo>
                      <a:lnTo>
                        <a:pt x="990" y="962"/>
                      </a:lnTo>
                      <a:lnTo>
                        <a:pt x="986" y="964"/>
                      </a:lnTo>
                      <a:lnTo>
                        <a:pt x="987" y="969"/>
                      </a:lnTo>
                      <a:lnTo>
                        <a:pt x="986" y="972"/>
                      </a:lnTo>
                      <a:lnTo>
                        <a:pt x="990" y="975"/>
                      </a:lnTo>
                      <a:lnTo>
                        <a:pt x="987" y="978"/>
                      </a:lnTo>
                      <a:lnTo>
                        <a:pt x="984" y="979"/>
                      </a:lnTo>
                      <a:lnTo>
                        <a:pt x="982" y="982"/>
                      </a:lnTo>
                      <a:lnTo>
                        <a:pt x="978" y="988"/>
                      </a:lnTo>
                      <a:lnTo>
                        <a:pt x="974" y="988"/>
                      </a:lnTo>
                      <a:lnTo>
                        <a:pt x="968" y="990"/>
                      </a:lnTo>
                      <a:lnTo>
                        <a:pt x="964" y="989"/>
                      </a:lnTo>
                      <a:lnTo>
                        <a:pt x="959" y="990"/>
                      </a:lnTo>
                      <a:lnTo>
                        <a:pt x="955" y="989"/>
                      </a:lnTo>
                      <a:lnTo>
                        <a:pt x="951" y="989"/>
                      </a:lnTo>
                      <a:lnTo>
                        <a:pt x="946" y="992"/>
                      </a:lnTo>
                      <a:lnTo>
                        <a:pt x="943" y="993"/>
                      </a:lnTo>
                      <a:lnTo>
                        <a:pt x="941" y="997"/>
                      </a:lnTo>
                      <a:lnTo>
                        <a:pt x="938" y="1000"/>
                      </a:lnTo>
                      <a:lnTo>
                        <a:pt x="937" y="1002"/>
                      </a:lnTo>
                      <a:lnTo>
                        <a:pt x="934" y="1009"/>
                      </a:lnTo>
                      <a:lnTo>
                        <a:pt x="941" y="1013"/>
                      </a:lnTo>
                      <a:lnTo>
                        <a:pt x="948" y="1015"/>
                      </a:lnTo>
                      <a:lnTo>
                        <a:pt x="955" y="1021"/>
                      </a:lnTo>
                      <a:lnTo>
                        <a:pt x="957" y="1029"/>
                      </a:lnTo>
                      <a:lnTo>
                        <a:pt x="963" y="1034"/>
                      </a:lnTo>
                      <a:lnTo>
                        <a:pt x="970" y="1040"/>
                      </a:lnTo>
                      <a:lnTo>
                        <a:pt x="973" y="1043"/>
                      </a:lnTo>
                      <a:lnTo>
                        <a:pt x="975" y="1050"/>
                      </a:lnTo>
                      <a:lnTo>
                        <a:pt x="974" y="1056"/>
                      </a:lnTo>
                      <a:lnTo>
                        <a:pt x="981" y="1063"/>
                      </a:lnTo>
                      <a:lnTo>
                        <a:pt x="986" y="1068"/>
                      </a:lnTo>
                      <a:lnTo>
                        <a:pt x="990" y="1070"/>
                      </a:lnTo>
                      <a:lnTo>
                        <a:pt x="982" y="1075"/>
                      </a:lnTo>
                      <a:lnTo>
                        <a:pt x="975" y="1082"/>
                      </a:lnTo>
                      <a:lnTo>
                        <a:pt x="966" y="1082"/>
                      </a:lnTo>
                      <a:lnTo>
                        <a:pt x="957" y="1085"/>
                      </a:lnTo>
                      <a:lnTo>
                        <a:pt x="950" y="1089"/>
                      </a:lnTo>
                      <a:lnTo>
                        <a:pt x="943" y="1092"/>
                      </a:lnTo>
                      <a:lnTo>
                        <a:pt x="948" y="1098"/>
                      </a:lnTo>
                      <a:lnTo>
                        <a:pt x="941" y="1105"/>
                      </a:lnTo>
                      <a:lnTo>
                        <a:pt x="933" y="1109"/>
                      </a:lnTo>
                      <a:lnTo>
                        <a:pt x="924" y="1106"/>
                      </a:lnTo>
                      <a:lnTo>
                        <a:pt x="916" y="1106"/>
                      </a:lnTo>
                      <a:lnTo>
                        <a:pt x="907" y="1108"/>
                      </a:lnTo>
                      <a:lnTo>
                        <a:pt x="904" y="1111"/>
                      </a:lnTo>
                      <a:lnTo>
                        <a:pt x="900" y="1116"/>
                      </a:lnTo>
                      <a:lnTo>
                        <a:pt x="891" y="1120"/>
                      </a:lnTo>
                      <a:lnTo>
                        <a:pt x="887" y="1124"/>
                      </a:lnTo>
                      <a:lnTo>
                        <a:pt x="886" y="1125"/>
                      </a:lnTo>
                      <a:lnTo>
                        <a:pt x="883" y="1127"/>
                      </a:lnTo>
                      <a:lnTo>
                        <a:pt x="875" y="1132"/>
                      </a:lnTo>
                      <a:lnTo>
                        <a:pt x="866" y="1139"/>
                      </a:lnTo>
                      <a:lnTo>
                        <a:pt x="869" y="1145"/>
                      </a:lnTo>
                      <a:lnTo>
                        <a:pt x="868" y="1151"/>
                      </a:lnTo>
                      <a:lnTo>
                        <a:pt x="859" y="1155"/>
                      </a:lnTo>
                      <a:lnTo>
                        <a:pt x="855" y="1161"/>
                      </a:lnTo>
                      <a:lnTo>
                        <a:pt x="850" y="1167"/>
                      </a:lnTo>
                      <a:lnTo>
                        <a:pt x="847" y="1168"/>
                      </a:lnTo>
                      <a:lnTo>
                        <a:pt x="842" y="1174"/>
                      </a:lnTo>
                      <a:lnTo>
                        <a:pt x="846" y="1181"/>
                      </a:lnTo>
                      <a:lnTo>
                        <a:pt x="842" y="1187"/>
                      </a:lnTo>
                      <a:lnTo>
                        <a:pt x="841" y="1192"/>
                      </a:lnTo>
                      <a:lnTo>
                        <a:pt x="833" y="1192"/>
                      </a:lnTo>
                      <a:lnTo>
                        <a:pt x="835" y="1187"/>
                      </a:lnTo>
                      <a:lnTo>
                        <a:pt x="834" y="1184"/>
                      </a:lnTo>
                      <a:lnTo>
                        <a:pt x="826" y="1179"/>
                      </a:lnTo>
                      <a:lnTo>
                        <a:pt x="819" y="1181"/>
                      </a:lnTo>
                      <a:lnTo>
                        <a:pt x="815" y="1187"/>
                      </a:lnTo>
                      <a:lnTo>
                        <a:pt x="811" y="1187"/>
                      </a:lnTo>
                      <a:lnTo>
                        <a:pt x="810" y="1188"/>
                      </a:lnTo>
                      <a:lnTo>
                        <a:pt x="808" y="1188"/>
                      </a:lnTo>
                      <a:lnTo>
                        <a:pt x="805" y="1195"/>
                      </a:lnTo>
                      <a:lnTo>
                        <a:pt x="796" y="1200"/>
                      </a:lnTo>
                      <a:lnTo>
                        <a:pt x="787" y="1205"/>
                      </a:lnTo>
                      <a:lnTo>
                        <a:pt x="779" y="1206"/>
                      </a:lnTo>
                      <a:lnTo>
                        <a:pt x="767" y="1202"/>
                      </a:lnTo>
                      <a:lnTo>
                        <a:pt x="760" y="1206"/>
                      </a:lnTo>
                      <a:lnTo>
                        <a:pt x="751" y="1210"/>
                      </a:lnTo>
                      <a:lnTo>
                        <a:pt x="754" y="1214"/>
                      </a:lnTo>
                      <a:lnTo>
                        <a:pt x="754" y="1220"/>
                      </a:lnTo>
                      <a:lnTo>
                        <a:pt x="745" y="1220"/>
                      </a:lnTo>
                      <a:lnTo>
                        <a:pt x="735" y="1222"/>
                      </a:lnTo>
                      <a:lnTo>
                        <a:pt x="736" y="1225"/>
                      </a:lnTo>
                      <a:lnTo>
                        <a:pt x="743" y="1231"/>
                      </a:lnTo>
                      <a:lnTo>
                        <a:pt x="735" y="1236"/>
                      </a:lnTo>
                      <a:lnTo>
                        <a:pt x="725" y="1231"/>
                      </a:lnTo>
                      <a:lnTo>
                        <a:pt x="717" y="1231"/>
                      </a:lnTo>
                      <a:lnTo>
                        <a:pt x="709" y="1231"/>
                      </a:lnTo>
                      <a:lnTo>
                        <a:pt x="703" y="1231"/>
                      </a:lnTo>
                      <a:lnTo>
                        <a:pt x="694" y="1231"/>
                      </a:lnTo>
                      <a:lnTo>
                        <a:pt x="686" y="1231"/>
                      </a:lnTo>
                      <a:lnTo>
                        <a:pt x="677" y="1231"/>
                      </a:lnTo>
                      <a:lnTo>
                        <a:pt x="668" y="1230"/>
                      </a:lnTo>
                      <a:lnTo>
                        <a:pt x="658" y="1225"/>
                      </a:lnTo>
                      <a:lnTo>
                        <a:pt x="654" y="1231"/>
                      </a:lnTo>
                      <a:lnTo>
                        <a:pt x="649" y="1234"/>
                      </a:lnTo>
                      <a:lnTo>
                        <a:pt x="645" y="1234"/>
                      </a:lnTo>
                      <a:lnTo>
                        <a:pt x="637" y="1234"/>
                      </a:lnTo>
                      <a:lnTo>
                        <a:pt x="628" y="1228"/>
                      </a:lnTo>
                      <a:lnTo>
                        <a:pt x="626" y="1222"/>
                      </a:lnTo>
                      <a:lnTo>
                        <a:pt x="623" y="1216"/>
                      </a:lnTo>
                      <a:lnTo>
                        <a:pt x="626" y="1224"/>
                      </a:lnTo>
                      <a:lnTo>
                        <a:pt x="623" y="1233"/>
                      </a:lnTo>
                      <a:lnTo>
                        <a:pt x="622" y="1240"/>
                      </a:lnTo>
                      <a:lnTo>
                        <a:pt x="622" y="1246"/>
                      </a:lnTo>
                      <a:lnTo>
                        <a:pt x="628" y="1252"/>
                      </a:lnTo>
                      <a:lnTo>
                        <a:pt x="623" y="1259"/>
                      </a:lnTo>
                      <a:lnTo>
                        <a:pt x="618" y="1264"/>
                      </a:lnTo>
                      <a:lnTo>
                        <a:pt x="609" y="1262"/>
                      </a:lnTo>
                      <a:lnTo>
                        <a:pt x="599" y="1261"/>
                      </a:lnTo>
                      <a:lnTo>
                        <a:pt x="590" y="1260"/>
                      </a:lnTo>
                      <a:lnTo>
                        <a:pt x="586" y="1262"/>
                      </a:lnTo>
                      <a:lnTo>
                        <a:pt x="577" y="1268"/>
                      </a:lnTo>
                      <a:lnTo>
                        <a:pt x="569" y="1268"/>
                      </a:lnTo>
                      <a:lnTo>
                        <a:pt x="563" y="1262"/>
                      </a:lnTo>
                      <a:lnTo>
                        <a:pt x="560" y="1265"/>
                      </a:lnTo>
                      <a:lnTo>
                        <a:pt x="563" y="1273"/>
                      </a:lnTo>
                      <a:lnTo>
                        <a:pt x="554" y="1266"/>
                      </a:lnTo>
                      <a:lnTo>
                        <a:pt x="553" y="1274"/>
                      </a:lnTo>
                      <a:lnTo>
                        <a:pt x="559" y="1279"/>
                      </a:lnTo>
                      <a:lnTo>
                        <a:pt x="550" y="1282"/>
                      </a:lnTo>
                      <a:lnTo>
                        <a:pt x="541" y="1287"/>
                      </a:lnTo>
                      <a:lnTo>
                        <a:pt x="533" y="1290"/>
                      </a:lnTo>
                      <a:lnTo>
                        <a:pt x="523" y="1296"/>
                      </a:lnTo>
                      <a:lnTo>
                        <a:pt x="515" y="1296"/>
                      </a:lnTo>
                      <a:lnTo>
                        <a:pt x="506" y="1295"/>
                      </a:lnTo>
                      <a:lnTo>
                        <a:pt x="499" y="1293"/>
                      </a:lnTo>
                      <a:lnTo>
                        <a:pt x="499" y="1286"/>
                      </a:lnTo>
                      <a:lnTo>
                        <a:pt x="495" y="1280"/>
                      </a:lnTo>
                      <a:lnTo>
                        <a:pt x="499" y="1274"/>
                      </a:lnTo>
                      <a:lnTo>
                        <a:pt x="503" y="1266"/>
                      </a:lnTo>
                      <a:lnTo>
                        <a:pt x="497" y="1274"/>
                      </a:lnTo>
                      <a:lnTo>
                        <a:pt x="492" y="1279"/>
                      </a:lnTo>
                      <a:lnTo>
                        <a:pt x="491" y="1286"/>
                      </a:lnTo>
                      <a:lnTo>
                        <a:pt x="488" y="1293"/>
                      </a:lnTo>
                      <a:lnTo>
                        <a:pt x="490" y="1296"/>
                      </a:lnTo>
                      <a:lnTo>
                        <a:pt x="488" y="1296"/>
                      </a:lnTo>
                      <a:lnTo>
                        <a:pt x="486" y="1294"/>
                      </a:lnTo>
                      <a:lnTo>
                        <a:pt x="477" y="1294"/>
                      </a:lnTo>
                      <a:lnTo>
                        <a:pt x="468" y="1287"/>
                      </a:lnTo>
                      <a:lnTo>
                        <a:pt x="463" y="1282"/>
                      </a:lnTo>
                      <a:lnTo>
                        <a:pt x="458" y="1276"/>
                      </a:lnTo>
                      <a:lnTo>
                        <a:pt x="458" y="1275"/>
                      </a:lnTo>
                      <a:lnTo>
                        <a:pt x="458" y="1268"/>
                      </a:lnTo>
                      <a:lnTo>
                        <a:pt x="463" y="1262"/>
                      </a:lnTo>
                      <a:lnTo>
                        <a:pt x="452" y="1268"/>
                      </a:lnTo>
                      <a:lnTo>
                        <a:pt x="445" y="1272"/>
                      </a:lnTo>
                      <a:lnTo>
                        <a:pt x="436" y="1270"/>
                      </a:lnTo>
                      <a:lnTo>
                        <a:pt x="429" y="1266"/>
                      </a:lnTo>
                      <a:lnTo>
                        <a:pt x="420" y="1262"/>
                      </a:lnTo>
                      <a:lnTo>
                        <a:pt x="416" y="1256"/>
                      </a:lnTo>
                      <a:lnTo>
                        <a:pt x="415" y="1249"/>
                      </a:lnTo>
                      <a:lnTo>
                        <a:pt x="401" y="1237"/>
                      </a:lnTo>
                      <a:lnTo>
                        <a:pt x="398" y="1238"/>
                      </a:lnTo>
                      <a:lnTo>
                        <a:pt x="407" y="1254"/>
                      </a:lnTo>
                      <a:lnTo>
                        <a:pt x="404" y="1259"/>
                      </a:lnTo>
                      <a:lnTo>
                        <a:pt x="405" y="1265"/>
                      </a:lnTo>
                      <a:lnTo>
                        <a:pt x="410" y="1275"/>
                      </a:lnTo>
                      <a:lnTo>
                        <a:pt x="418" y="1277"/>
                      </a:lnTo>
                      <a:lnTo>
                        <a:pt x="424" y="1280"/>
                      </a:lnTo>
                      <a:lnTo>
                        <a:pt x="419" y="1286"/>
                      </a:lnTo>
                      <a:lnTo>
                        <a:pt x="418" y="1293"/>
                      </a:lnTo>
                      <a:lnTo>
                        <a:pt x="422" y="1299"/>
                      </a:lnTo>
                      <a:lnTo>
                        <a:pt x="419" y="1305"/>
                      </a:lnTo>
                      <a:lnTo>
                        <a:pt x="423" y="1312"/>
                      </a:lnTo>
                      <a:lnTo>
                        <a:pt x="419" y="1318"/>
                      </a:lnTo>
                      <a:lnTo>
                        <a:pt x="414" y="1323"/>
                      </a:lnTo>
                      <a:lnTo>
                        <a:pt x="405" y="1323"/>
                      </a:lnTo>
                      <a:lnTo>
                        <a:pt x="396" y="1319"/>
                      </a:lnTo>
                      <a:lnTo>
                        <a:pt x="387" y="1316"/>
                      </a:lnTo>
                      <a:lnTo>
                        <a:pt x="379" y="1312"/>
                      </a:lnTo>
                      <a:lnTo>
                        <a:pt x="371" y="1306"/>
                      </a:lnTo>
                      <a:lnTo>
                        <a:pt x="368" y="1304"/>
                      </a:lnTo>
                      <a:lnTo>
                        <a:pt x="364" y="1301"/>
                      </a:lnTo>
                      <a:lnTo>
                        <a:pt x="362" y="1295"/>
                      </a:lnTo>
                      <a:lnTo>
                        <a:pt x="355" y="1289"/>
                      </a:lnTo>
                      <a:lnTo>
                        <a:pt x="346" y="1284"/>
                      </a:lnTo>
                      <a:lnTo>
                        <a:pt x="338" y="1279"/>
                      </a:lnTo>
                      <a:lnTo>
                        <a:pt x="330" y="1274"/>
                      </a:lnTo>
                      <a:lnTo>
                        <a:pt x="326" y="1273"/>
                      </a:lnTo>
                      <a:lnTo>
                        <a:pt x="319" y="1272"/>
                      </a:lnTo>
                      <a:lnTo>
                        <a:pt x="310" y="1266"/>
                      </a:lnTo>
                      <a:lnTo>
                        <a:pt x="305" y="1260"/>
                      </a:lnTo>
                      <a:lnTo>
                        <a:pt x="297" y="1258"/>
                      </a:lnTo>
                      <a:lnTo>
                        <a:pt x="294" y="1259"/>
                      </a:lnTo>
                      <a:lnTo>
                        <a:pt x="296" y="1260"/>
                      </a:lnTo>
                      <a:lnTo>
                        <a:pt x="287" y="1263"/>
                      </a:lnTo>
                      <a:lnTo>
                        <a:pt x="278" y="1267"/>
                      </a:lnTo>
                      <a:lnTo>
                        <a:pt x="270" y="1273"/>
                      </a:lnTo>
                      <a:lnTo>
                        <a:pt x="267" y="1279"/>
                      </a:lnTo>
                      <a:lnTo>
                        <a:pt x="270" y="1285"/>
                      </a:lnTo>
                      <a:lnTo>
                        <a:pt x="272" y="1292"/>
                      </a:lnTo>
                      <a:lnTo>
                        <a:pt x="275" y="1299"/>
                      </a:lnTo>
                      <a:lnTo>
                        <a:pt x="278" y="1305"/>
                      </a:lnTo>
                      <a:lnTo>
                        <a:pt x="278" y="1311"/>
                      </a:lnTo>
                      <a:lnTo>
                        <a:pt x="284" y="1318"/>
                      </a:lnTo>
                      <a:lnTo>
                        <a:pt x="284" y="1323"/>
                      </a:lnTo>
                      <a:lnTo>
                        <a:pt x="284" y="1330"/>
                      </a:lnTo>
                      <a:lnTo>
                        <a:pt x="284" y="1335"/>
                      </a:lnTo>
                      <a:lnTo>
                        <a:pt x="275" y="1333"/>
                      </a:lnTo>
                      <a:lnTo>
                        <a:pt x="267" y="1329"/>
                      </a:lnTo>
                      <a:lnTo>
                        <a:pt x="261" y="1321"/>
                      </a:lnTo>
                      <a:lnTo>
                        <a:pt x="261" y="1315"/>
                      </a:lnTo>
                      <a:lnTo>
                        <a:pt x="263" y="1309"/>
                      </a:lnTo>
                      <a:lnTo>
                        <a:pt x="261" y="1301"/>
                      </a:lnTo>
                      <a:lnTo>
                        <a:pt x="258" y="1296"/>
                      </a:lnTo>
                      <a:lnTo>
                        <a:pt x="254" y="1290"/>
                      </a:lnTo>
                      <a:lnTo>
                        <a:pt x="248" y="1284"/>
                      </a:lnTo>
                      <a:lnTo>
                        <a:pt x="243" y="1277"/>
                      </a:lnTo>
                      <a:lnTo>
                        <a:pt x="234" y="1272"/>
                      </a:lnTo>
                      <a:lnTo>
                        <a:pt x="226" y="1265"/>
                      </a:lnTo>
                      <a:lnTo>
                        <a:pt x="221" y="1261"/>
                      </a:lnTo>
                      <a:lnTo>
                        <a:pt x="218" y="1255"/>
                      </a:lnTo>
                      <a:lnTo>
                        <a:pt x="218" y="1254"/>
                      </a:lnTo>
                      <a:lnTo>
                        <a:pt x="216" y="1248"/>
                      </a:lnTo>
                      <a:lnTo>
                        <a:pt x="211" y="1242"/>
                      </a:lnTo>
                      <a:lnTo>
                        <a:pt x="209" y="1236"/>
                      </a:lnTo>
                      <a:lnTo>
                        <a:pt x="209" y="1229"/>
                      </a:lnTo>
                      <a:lnTo>
                        <a:pt x="212" y="1223"/>
                      </a:lnTo>
                      <a:lnTo>
                        <a:pt x="212" y="1217"/>
                      </a:lnTo>
                      <a:lnTo>
                        <a:pt x="216" y="1210"/>
                      </a:lnTo>
                      <a:lnTo>
                        <a:pt x="224" y="1208"/>
                      </a:lnTo>
                      <a:lnTo>
                        <a:pt x="234" y="1205"/>
                      </a:lnTo>
                      <a:lnTo>
                        <a:pt x="236" y="1212"/>
                      </a:lnTo>
                      <a:lnTo>
                        <a:pt x="240" y="1217"/>
                      </a:lnTo>
                      <a:lnTo>
                        <a:pt x="242" y="1223"/>
                      </a:lnTo>
                      <a:lnTo>
                        <a:pt x="240" y="1229"/>
                      </a:lnTo>
                      <a:lnTo>
                        <a:pt x="242" y="1236"/>
                      </a:lnTo>
                      <a:lnTo>
                        <a:pt x="248" y="1242"/>
                      </a:lnTo>
                      <a:lnTo>
                        <a:pt x="249" y="1243"/>
                      </a:lnTo>
                      <a:lnTo>
                        <a:pt x="258" y="1242"/>
                      </a:lnTo>
                      <a:lnTo>
                        <a:pt x="260" y="1236"/>
                      </a:lnTo>
                      <a:lnTo>
                        <a:pt x="257" y="1228"/>
                      </a:lnTo>
                      <a:lnTo>
                        <a:pt x="254" y="1223"/>
                      </a:lnTo>
                      <a:lnTo>
                        <a:pt x="249" y="1217"/>
                      </a:lnTo>
                      <a:lnTo>
                        <a:pt x="248" y="1210"/>
                      </a:lnTo>
                      <a:lnTo>
                        <a:pt x="244" y="1204"/>
                      </a:lnTo>
                      <a:lnTo>
                        <a:pt x="245" y="1198"/>
                      </a:lnTo>
                      <a:lnTo>
                        <a:pt x="248" y="1191"/>
                      </a:lnTo>
                      <a:lnTo>
                        <a:pt x="253" y="1186"/>
                      </a:lnTo>
                      <a:lnTo>
                        <a:pt x="258" y="1180"/>
                      </a:lnTo>
                      <a:lnTo>
                        <a:pt x="261" y="1172"/>
                      </a:lnTo>
                      <a:lnTo>
                        <a:pt x="262" y="1167"/>
                      </a:lnTo>
                      <a:lnTo>
                        <a:pt x="272" y="1161"/>
                      </a:lnTo>
                      <a:lnTo>
                        <a:pt x="280" y="1153"/>
                      </a:lnTo>
                      <a:lnTo>
                        <a:pt x="287" y="1147"/>
                      </a:lnTo>
                      <a:lnTo>
                        <a:pt x="294" y="1141"/>
                      </a:lnTo>
                      <a:lnTo>
                        <a:pt x="299" y="1135"/>
                      </a:lnTo>
                      <a:lnTo>
                        <a:pt x="298" y="1132"/>
                      </a:lnTo>
                      <a:lnTo>
                        <a:pt x="302" y="1126"/>
                      </a:lnTo>
                      <a:lnTo>
                        <a:pt x="307" y="1118"/>
                      </a:lnTo>
                      <a:lnTo>
                        <a:pt x="307" y="1113"/>
                      </a:lnTo>
                      <a:lnTo>
                        <a:pt x="307" y="1112"/>
                      </a:lnTo>
                      <a:lnTo>
                        <a:pt x="305" y="1106"/>
                      </a:lnTo>
                      <a:lnTo>
                        <a:pt x="314" y="1102"/>
                      </a:lnTo>
                      <a:lnTo>
                        <a:pt x="316" y="1097"/>
                      </a:lnTo>
                      <a:lnTo>
                        <a:pt x="325" y="1093"/>
                      </a:lnTo>
                      <a:lnTo>
                        <a:pt x="325" y="1089"/>
                      </a:lnTo>
                      <a:lnTo>
                        <a:pt x="325" y="1083"/>
                      </a:lnTo>
                      <a:lnTo>
                        <a:pt x="330" y="1076"/>
                      </a:lnTo>
                      <a:lnTo>
                        <a:pt x="338" y="1073"/>
                      </a:lnTo>
                      <a:lnTo>
                        <a:pt x="348" y="1071"/>
                      </a:lnTo>
                      <a:lnTo>
                        <a:pt x="356" y="1069"/>
                      </a:lnTo>
                      <a:lnTo>
                        <a:pt x="359" y="1066"/>
                      </a:lnTo>
                      <a:lnTo>
                        <a:pt x="359" y="1063"/>
                      </a:lnTo>
                      <a:lnTo>
                        <a:pt x="359" y="1059"/>
                      </a:lnTo>
                      <a:lnTo>
                        <a:pt x="364" y="1053"/>
                      </a:lnTo>
                      <a:lnTo>
                        <a:pt x="364" y="1047"/>
                      </a:lnTo>
                      <a:lnTo>
                        <a:pt x="360" y="1041"/>
                      </a:lnTo>
                      <a:lnTo>
                        <a:pt x="355" y="1035"/>
                      </a:lnTo>
                      <a:lnTo>
                        <a:pt x="356" y="1028"/>
                      </a:lnTo>
                      <a:lnTo>
                        <a:pt x="356" y="1027"/>
                      </a:lnTo>
                      <a:lnTo>
                        <a:pt x="355" y="1020"/>
                      </a:lnTo>
                      <a:lnTo>
                        <a:pt x="352" y="1018"/>
                      </a:lnTo>
                      <a:lnTo>
                        <a:pt x="348" y="1014"/>
                      </a:lnTo>
                      <a:lnTo>
                        <a:pt x="339" y="1010"/>
                      </a:lnTo>
                      <a:lnTo>
                        <a:pt x="330" y="1004"/>
                      </a:lnTo>
                      <a:lnTo>
                        <a:pt x="323" y="1002"/>
                      </a:lnTo>
                      <a:lnTo>
                        <a:pt x="316" y="1001"/>
                      </a:lnTo>
                      <a:lnTo>
                        <a:pt x="316" y="997"/>
                      </a:lnTo>
                      <a:lnTo>
                        <a:pt x="310" y="991"/>
                      </a:lnTo>
                      <a:lnTo>
                        <a:pt x="305" y="985"/>
                      </a:lnTo>
                      <a:lnTo>
                        <a:pt x="297" y="981"/>
                      </a:lnTo>
                      <a:lnTo>
                        <a:pt x="297" y="975"/>
                      </a:lnTo>
                      <a:lnTo>
                        <a:pt x="307" y="971"/>
                      </a:lnTo>
                      <a:lnTo>
                        <a:pt x="311" y="964"/>
                      </a:lnTo>
                      <a:lnTo>
                        <a:pt x="307" y="955"/>
                      </a:lnTo>
                      <a:lnTo>
                        <a:pt x="299" y="952"/>
                      </a:lnTo>
                      <a:lnTo>
                        <a:pt x="303" y="916"/>
                      </a:lnTo>
                      <a:lnTo>
                        <a:pt x="307" y="909"/>
                      </a:lnTo>
                      <a:lnTo>
                        <a:pt x="307" y="903"/>
                      </a:lnTo>
                      <a:lnTo>
                        <a:pt x="308" y="900"/>
                      </a:lnTo>
                      <a:lnTo>
                        <a:pt x="319" y="897"/>
                      </a:lnTo>
                      <a:lnTo>
                        <a:pt x="326" y="896"/>
                      </a:lnTo>
                      <a:lnTo>
                        <a:pt x="328" y="895"/>
                      </a:lnTo>
                      <a:lnTo>
                        <a:pt x="337" y="896"/>
                      </a:lnTo>
                      <a:lnTo>
                        <a:pt x="339" y="899"/>
                      </a:lnTo>
                      <a:lnTo>
                        <a:pt x="344" y="900"/>
                      </a:lnTo>
                      <a:lnTo>
                        <a:pt x="352" y="902"/>
                      </a:lnTo>
                      <a:lnTo>
                        <a:pt x="359" y="904"/>
                      </a:lnTo>
                      <a:lnTo>
                        <a:pt x="361" y="905"/>
                      </a:lnTo>
                      <a:lnTo>
                        <a:pt x="369" y="905"/>
                      </a:lnTo>
                      <a:lnTo>
                        <a:pt x="378" y="907"/>
                      </a:lnTo>
                      <a:lnTo>
                        <a:pt x="387" y="908"/>
                      </a:lnTo>
                      <a:lnTo>
                        <a:pt x="396" y="909"/>
                      </a:lnTo>
                      <a:lnTo>
                        <a:pt x="404" y="907"/>
                      </a:lnTo>
                      <a:lnTo>
                        <a:pt x="411" y="910"/>
                      </a:lnTo>
                      <a:lnTo>
                        <a:pt x="411" y="909"/>
                      </a:lnTo>
                      <a:lnTo>
                        <a:pt x="401" y="907"/>
                      </a:lnTo>
                      <a:lnTo>
                        <a:pt x="396" y="906"/>
                      </a:lnTo>
                      <a:lnTo>
                        <a:pt x="387" y="904"/>
                      </a:lnTo>
                      <a:lnTo>
                        <a:pt x="377" y="902"/>
                      </a:lnTo>
                      <a:lnTo>
                        <a:pt x="371" y="900"/>
                      </a:lnTo>
                      <a:lnTo>
                        <a:pt x="364" y="896"/>
                      </a:lnTo>
                      <a:lnTo>
                        <a:pt x="355" y="891"/>
                      </a:lnTo>
                      <a:lnTo>
                        <a:pt x="352" y="885"/>
                      </a:lnTo>
                      <a:lnTo>
                        <a:pt x="348" y="883"/>
                      </a:lnTo>
                      <a:lnTo>
                        <a:pt x="344" y="882"/>
                      </a:lnTo>
                      <a:lnTo>
                        <a:pt x="338" y="880"/>
                      </a:lnTo>
                      <a:lnTo>
                        <a:pt x="330" y="873"/>
                      </a:lnTo>
                      <a:lnTo>
                        <a:pt x="326" y="866"/>
                      </a:lnTo>
                      <a:lnTo>
                        <a:pt x="325" y="860"/>
                      </a:lnTo>
                      <a:lnTo>
                        <a:pt x="321" y="857"/>
                      </a:lnTo>
                      <a:lnTo>
                        <a:pt x="320" y="863"/>
                      </a:lnTo>
                      <a:lnTo>
                        <a:pt x="323" y="869"/>
                      </a:lnTo>
                      <a:lnTo>
                        <a:pt x="328" y="877"/>
                      </a:lnTo>
                      <a:lnTo>
                        <a:pt x="337" y="883"/>
                      </a:lnTo>
                      <a:lnTo>
                        <a:pt x="332" y="886"/>
                      </a:lnTo>
                      <a:lnTo>
                        <a:pt x="324" y="887"/>
                      </a:lnTo>
                      <a:lnTo>
                        <a:pt x="315" y="883"/>
                      </a:lnTo>
                      <a:lnTo>
                        <a:pt x="312" y="878"/>
                      </a:lnTo>
                      <a:lnTo>
                        <a:pt x="312" y="871"/>
                      </a:lnTo>
                      <a:lnTo>
                        <a:pt x="308" y="865"/>
                      </a:lnTo>
                      <a:lnTo>
                        <a:pt x="312" y="859"/>
                      </a:lnTo>
                      <a:lnTo>
                        <a:pt x="315" y="852"/>
                      </a:lnTo>
                      <a:lnTo>
                        <a:pt x="320" y="846"/>
                      </a:lnTo>
                      <a:lnTo>
                        <a:pt x="326" y="839"/>
                      </a:lnTo>
                      <a:lnTo>
                        <a:pt x="329" y="833"/>
                      </a:lnTo>
                      <a:lnTo>
                        <a:pt x="334" y="827"/>
                      </a:lnTo>
                      <a:lnTo>
                        <a:pt x="339" y="821"/>
                      </a:lnTo>
                      <a:lnTo>
                        <a:pt x="344" y="814"/>
                      </a:lnTo>
                      <a:lnTo>
                        <a:pt x="335" y="821"/>
                      </a:lnTo>
                      <a:lnTo>
                        <a:pt x="332" y="827"/>
                      </a:lnTo>
                      <a:lnTo>
                        <a:pt x="326" y="833"/>
                      </a:lnTo>
                      <a:lnTo>
                        <a:pt x="324" y="839"/>
                      </a:lnTo>
                      <a:lnTo>
                        <a:pt x="319" y="844"/>
                      </a:lnTo>
                      <a:lnTo>
                        <a:pt x="310" y="847"/>
                      </a:lnTo>
                      <a:lnTo>
                        <a:pt x="307" y="841"/>
                      </a:lnTo>
                      <a:lnTo>
                        <a:pt x="310" y="834"/>
                      </a:lnTo>
                      <a:lnTo>
                        <a:pt x="303" y="827"/>
                      </a:lnTo>
                      <a:lnTo>
                        <a:pt x="307" y="834"/>
                      </a:lnTo>
                      <a:lnTo>
                        <a:pt x="303" y="841"/>
                      </a:lnTo>
                      <a:lnTo>
                        <a:pt x="307" y="847"/>
                      </a:lnTo>
                      <a:lnTo>
                        <a:pt x="312" y="849"/>
                      </a:lnTo>
                      <a:lnTo>
                        <a:pt x="308" y="857"/>
                      </a:lnTo>
                      <a:lnTo>
                        <a:pt x="303" y="863"/>
                      </a:lnTo>
                      <a:lnTo>
                        <a:pt x="303" y="869"/>
                      </a:lnTo>
                      <a:lnTo>
                        <a:pt x="305" y="876"/>
                      </a:lnTo>
                      <a:lnTo>
                        <a:pt x="305" y="883"/>
                      </a:lnTo>
                      <a:lnTo>
                        <a:pt x="302" y="887"/>
                      </a:lnTo>
                      <a:lnTo>
                        <a:pt x="293" y="883"/>
                      </a:lnTo>
                      <a:lnTo>
                        <a:pt x="290" y="883"/>
                      </a:lnTo>
                      <a:lnTo>
                        <a:pt x="293" y="887"/>
                      </a:lnTo>
                      <a:lnTo>
                        <a:pt x="301" y="891"/>
                      </a:lnTo>
                      <a:lnTo>
                        <a:pt x="298" y="897"/>
                      </a:lnTo>
                      <a:lnTo>
                        <a:pt x="297" y="899"/>
                      </a:lnTo>
                      <a:lnTo>
                        <a:pt x="293" y="904"/>
                      </a:lnTo>
                      <a:lnTo>
                        <a:pt x="290" y="910"/>
                      </a:lnTo>
                      <a:lnTo>
                        <a:pt x="287" y="918"/>
                      </a:lnTo>
                      <a:lnTo>
                        <a:pt x="281" y="924"/>
                      </a:lnTo>
                      <a:lnTo>
                        <a:pt x="272" y="925"/>
                      </a:lnTo>
                      <a:lnTo>
                        <a:pt x="265" y="922"/>
                      </a:lnTo>
                      <a:lnTo>
                        <a:pt x="265" y="916"/>
                      </a:lnTo>
                      <a:lnTo>
                        <a:pt x="263" y="908"/>
                      </a:lnTo>
                      <a:lnTo>
                        <a:pt x="261" y="902"/>
                      </a:lnTo>
                      <a:lnTo>
                        <a:pt x="260" y="895"/>
                      </a:lnTo>
                      <a:lnTo>
                        <a:pt x="252" y="888"/>
                      </a:lnTo>
                      <a:lnTo>
                        <a:pt x="249" y="883"/>
                      </a:lnTo>
                      <a:lnTo>
                        <a:pt x="248" y="877"/>
                      </a:lnTo>
                      <a:lnTo>
                        <a:pt x="248" y="883"/>
                      </a:lnTo>
                      <a:lnTo>
                        <a:pt x="248" y="886"/>
                      </a:lnTo>
                      <a:lnTo>
                        <a:pt x="252" y="894"/>
                      </a:lnTo>
                      <a:lnTo>
                        <a:pt x="257" y="900"/>
                      </a:lnTo>
                      <a:lnTo>
                        <a:pt x="258" y="907"/>
                      </a:lnTo>
                      <a:lnTo>
                        <a:pt x="258" y="914"/>
                      </a:lnTo>
                      <a:lnTo>
                        <a:pt x="248" y="911"/>
                      </a:lnTo>
                      <a:lnTo>
                        <a:pt x="240" y="906"/>
                      </a:lnTo>
                      <a:lnTo>
                        <a:pt x="233" y="899"/>
                      </a:lnTo>
                      <a:lnTo>
                        <a:pt x="230" y="894"/>
                      </a:lnTo>
                      <a:lnTo>
                        <a:pt x="229" y="887"/>
                      </a:lnTo>
                      <a:lnTo>
                        <a:pt x="227" y="895"/>
                      </a:lnTo>
                      <a:lnTo>
                        <a:pt x="227" y="897"/>
                      </a:lnTo>
                      <a:lnTo>
                        <a:pt x="226" y="903"/>
                      </a:lnTo>
                      <a:lnTo>
                        <a:pt x="221" y="908"/>
                      </a:lnTo>
                      <a:lnTo>
                        <a:pt x="217" y="916"/>
                      </a:lnTo>
                      <a:lnTo>
                        <a:pt x="221" y="923"/>
                      </a:lnTo>
                      <a:lnTo>
                        <a:pt x="224" y="929"/>
                      </a:lnTo>
                      <a:lnTo>
                        <a:pt x="221" y="936"/>
                      </a:lnTo>
                      <a:lnTo>
                        <a:pt x="212" y="932"/>
                      </a:lnTo>
                      <a:lnTo>
                        <a:pt x="203" y="928"/>
                      </a:lnTo>
                      <a:lnTo>
                        <a:pt x="195" y="925"/>
                      </a:lnTo>
                      <a:lnTo>
                        <a:pt x="195" y="919"/>
                      </a:lnTo>
                      <a:lnTo>
                        <a:pt x="189" y="913"/>
                      </a:lnTo>
                      <a:lnTo>
                        <a:pt x="189" y="907"/>
                      </a:lnTo>
                      <a:lnTo>
                        <a:pt x="190" y="901"/>
                      </a:lnTo>
                      <a:lnTo>
                        <a:pt x="194" y="895"/>
                      </a:lnTo>
                      <a:lnTo>
                        <a:pt x="190" y="888"/>
                      </a:lnTo>
                      <a:lnTo>
                        <a:pt x="193" y="881"/>
                      </a:lnTo>
                      <a:lnTo>
                        <a:pt x="198" y="875"/>
                      </a:lnTo>
                      <a:lnTo>
                        <a:pt x="203" y="868"/>
                      </a:lnTo>
                      <a:lnTo>
                        <a:pt x="206" y="865"/>
                      </a:lnTo>
                      <a:lnTo>
                        <a:pt x="209" y="859"/>
                      </a:lnTo>
                      <a:lnTo>
                        <a:pt x="217" y="852"/>
                      </a:lnTo>
                      <a:lnTo>
                        <a:pt x="225" y="847"/>
                      </a:lnTo>
                      <a:lnTo>
                        <a:pt x="227" y="841"/>
                      </a:lnTo>
                      <a:lnTo>
                        <a:pt x="234" y="834"/>
                      </a:lnTo>
                      <a:lnTo>
                        <a:pt x="243" y="833"/>
                      </a:lnTo>
                      <a:lnTo>
                        <a:pt x="244" y="832"/>
                      </a:lnTo>
                      <a:lnTo>
                        <a:pt x="253" y="829"/>
                      </a:lnTo>
                      <a:lnTo>
                        <a:pt x="261" y="824"/>
                      </a:lnTo>
                      <a:lnTo>
                        <a:pt x="262" y="817"/>
                      </a:lnTo>
                      <a:lnTo>
                        <a:pt x="267" y="811"/>
                      </a:lnTo>
                      <a:lnTo>
                        <a:pt x="275" y="806"/>
                      </a:lnTo>
                      <a:lnTo>
                        <a:pt x="284" y="803"/>
                      </a:lnTo>
                      <a:lnTo>
                        <a:pt x="294" y="798"/>
                      </a:lnTo>
                      <a:lnTo>
                        <a:pt x="301" y="792"/>
                      </a:lnTo>
                      <a:lnTo>
                        <a:pt x="292" y="796"/>
                      </a:lnTo>
                      <a:lnTo>
                        <a:pt x="284" y="800"/>
                      </a:lnTo>
                      <a:lnTo>
                        <a:pt x="275" y="802"/>
                      </a:lnTo>
                      <a:lnTo>
                        <a:pt x="266" y="803"/>
                      </a:lnTo>
                      <a:lnTo>
                        <a:pt x="260" y="809"/>
                      </a:lnTo>
                      <a:lnTo>
                        <a:pt x="256" y="815"/>
                      </a:lnTo>
                      <a:lnTo>
                        <a:pt x="253" y="823"/>
                      </a:lnTo>
                      <a:lnTo>
                        <a:pt x="243" y="827"/>
                      </a:lnTo>
                      <a:lnTo>
                        <a:pt x="234" y="829"/>
                      </a:lnTo>
                      <a:lnTo>
                        <a:pt x="225" y="834"/>
                      </a:lnTo>
                      <a:lnTo>
                        <a:pt x="218" y="841"/>
                      </a:lnTo>
                      <a:lnTo>
                        <a:pt x="216" y="847"/>
                      </a:lnTo>
                      <a:lnTo>
                        <a:pt x="207" y="852"/>
                      </a:lnTo>
                      <a:lnTo>
                        <a:pt x="206" y="855"/>
                      </a:lnTo>
                      <a:lnTo>
                        <a:pt x="197" y="854"/>
                      </a:lnTo>
                      <a:lnTo>
                        <a:pt x="194" y="861"/>
                      </a:lnTo>
                      <a:lnTo>
                        <a:pt x="194" y="867"/>
                      </a:lnTo>
                      <a:lnTo>
                        <a:pt x="186" y="872"/>
                      </a:lnTo>
                      <a:lnTo>
                        <a:pt x="177" y="877"/>
                      </a:lnTo>
                      <a:lnTo>
                        <a:pt x="171" y="867"/>
                      </a:lnTo>
                      <a:lnTo>
                        <a:pt x="170" y="865"/>
                      </a:lnTo>
                      <a:lnTo>
                        <a:pt x="167" y="872"/>
                      </a:lnTo>
                      <a:lnTo>
                        <a:pt x="167" y="879"/>
                      </a:lnTo>
                      <a:lnTo>
                        <a:pt x="167" y="885"/>
                      </a:lnTo>
                      <a:lnTo>
                        <a:pt x="167" y="888"/>
                      </a:lnTo>
                      <a:lnTo>
                        <a:pt x="171" y="896"/>
                      </a:lnTo>
                      <a:lnTo>
                        <a:pt x="172" y="902"/>
                      </a:lnTo>
                      <a:lnTo>
                        <a:pt x="172" y="908"/>
                      </a:lnTo>
                      <a:lnTo>
                        <a:pt x="175" y="916"/>
                      </a:lnTo>
                      <a:lnTo>
                        <a:pt x="172" y="922"/>
                      </a:lnTo>
                      <a:lnTo>
                        <a:pt x="181" y="924"/>
                      </a:lnTo>
                      <a:lnTo>
                        <a:pt x="186" y="930"/>
                      </a:lnTo>
                      <a:lnTo>
                        <a:pt x="190" y="937"/>
                      </a:lnTo>
                      <a:lnTo>
                        <a:pt x="194" y="943"/>
                      </a:lnTo>
                      <a:lnTo>
                        <a:pt x="194" y="949"/>
                      </a:lnTo>
                      <a:lnTo>
                        <a:pt x="193" y="956"/>
                      </a:lnTo>
                      <a:lnTo>
                        <a:pt x="185" y="957"/>
                      </a:lnTo>
                      <a:lnTo>
                        <a:pt x="175" y="960"/>
                      </a:lnTo>
                      <a:lnTo>
                        <a:pt x="167" y="966"/>
                      </a:lnTo>
                      <a:lnTo>
                        <a:pt x="161" y="972"/>
                      </a:lnTo>
                      <a:lnTo>
                        <a:pt x="159" y="976"/>
                      </a:lnTo>
                      <a:lnTo>
                        <a:pt x="156" y="981"/>
                      </a:lnTo>
                      <a:lnTo>
                        <a:pt x="154" y="988"/>
                      </a:lnTo>
                      <a:lnTo>
                        <a:pt x="150" y="994"/>
                      </a:lnTo>
                      <a:lnTo>
                        <a:pt x="150" y="1000"/>
                      </a:lnTo>
                      <a:lnTo>
                        <a:pt x="150" y="1007"/>
                      </a:lnTo>
                      <a:lnTo>
                        <a:pt x="150" y="1008"/>
                      </a:lnTo>
                      <a:lnTo>
                        <a:pt x="152" y="1010"/>
                      </a:lnTo>
                      <a:lnTo>
                        <a:pt x="149" y="1015"/>
                      </a:lnTo>
                      <a:lnTo>
                        <a:pt x="145" y="1021"/>
                      </a:lnTo>
                      <a:lnTo>
                        <a:pt x="145" y="1029"/>
                      </a:lnTo>
                      <a:lnTo>
                        <a:pt x="141" y="1034"/>
                      </a:lnTo>
                      <a:lnTo>
                        <a:pt x="139" y="1040"/>
                      </a:lnTo>
                      <a:lnTo>
                        <a:pt x="139" y="1047"/>
                      </a:lnTo>
                      <a:lnTo>
                        <a:pt x="131" y="1053"/>
                      </a:lnTo>
                      <a:lnTo>
                        <a:pt x="129" y="1059"/>
                      </a:lnTo>
                      <a:lnTo>
                        <a:pt x="123" y="1065"/>
                      </a:lnTo>
                      <a:lnTo>
                        <a:pt x="116" y="1067"/>
                      </a:lnTo>
                      <a:lnTo>
                        <a:pt x="123" y="1069"/>
                      </a:lnTo>
                      <a:lnTo>
                        <a:pt x="131" y="1074"/>
                      </a:lnTo>
                      <a:lnTo>
                        <a:pt x="132" y="1082"/>
                      </a:lnTo>
                      <a:lnTo>
                        <a:pt x="134" y="1088"/>
                      </a:lnTo>
                      <a:lnTo>
                        <a:pt x="127" y="1094"/>
                      </a:lnTo>
                      <a:lnTo>
                        <a:pt x="121" y="1101"/>
                      </a:lnTo>
                      <a:lnTo>
                        <a:pt x="112" y="1106"/>
                      </a:lnTo>
                      <a:lnTo>
                        <a:pt x="103" y="1105"/>
                      </a:lnTo>
                      <a:lnTo>
                        <a:pt x="93" y="1105"/>
                      </a:lnTo>
                      <a:lnTo>
                        <a:pt x="85" y="1107"/>
                      </a:lnTo>
                      <a:lnTo>
                        <a:pt x="76" y="1109"/>
                      </a:lnTo>
                      <a:lnTo>
                        <a:pt x="67" y="1109"/>
                      </a:lnTo>
                      <a:lnTo>
                        <a:pt x="60" y="1102"/>
                      </a:lnTo>
                      <a:lnTo>
                        <a:pt x="62" y="1095"/>
                      </a:lnTo>
                      <a:lnTo>
                        <a:pt x="62" y="1089"/>
                      </a:lnTo>
                      <a:lnTo>
                        <a:pt x="62" y="1084"/>
                      </a:lnTo>
                      <a:lnTo>
                        <a:pt x="63" y="1077"/>
                      </a:lnTo>
                      <a:lnTo>
                        <a:pt x="69" y="1071"/>
                      </a:lnTo>
                      <a:lnTo>
                        <a:pt x="76" y="1065"/>
                      </a:lnTo>
                      <a:lnTo>
                        <a:pt x="84" y="1061"/>
                      </a:lnTo>
                      <a:lnTo>
                        <a:pt x="86" y="1055"/>
                      </a:lnTo>
                      <a:lnTo>
                        <a:pt x="86" y="1049"/>
                      </a:lnTo>
                      <a:lnTo>
                        <a:pt x="87" y="1042"/>
                      </a:lnTo>
                      <a:lnTo>
                        <a:pt x="87" y="1036"/>
                      </a:lnTo>
                      <a:lnTo>
                        <a:pt x="90" y="1030"/>
                      </a:lnTo>
                      <a:lnTo>
                        <a:pt x="90" y="1023"/>
                      </a:lnTo>
                      <a:lnTo>
                        <a:pt x="89" y="1020"/>
                      </a:lnTo>
                      <a:lnTo>
                        <a:pt x="89" y="1014"/>
                      </a:lnTo>
                      <a:lnTo>
                        <a:pt x="96" y="1008"/>
                      </a:lnTo>
                      <a:lnTo>
                        <a:pt x="98" y="1001"/>
                      </a:lnTo>
                      <a:lnTo>
                        <a:pt x="102" y="995"/>
                      </a:lnTo>
                      <a:lnTo>
                        <a:pt x="103" y="990"/>
                      </a:lnTo>
                      <a:lnTo>
                        <a:pt x="103" y="988"/>
                      </a:lnTo>
                      <a:lnTo>
                        <a:pt x="102" y="981"/>
                      </a:lnTo>
                      <a:lnTo>
                        <a:pt x="112" y="975"/>
                      </a:lnTo>
                      <a:lnTo>
                        <a:pt x="117" y="969"/>
                      </a:lnTo>
                      <a:lnTo>
                        <a:pt x="122" y="962"/>
                      </a:lnTo>
                      <a:lnTo>
                        <a:pt x="126" y="956"/>
                      </a:lnTo>
                      <a:lnTo>
                        <a:pt x="135" y="952"/>
                      </a:lnTo>
                      <a:lnTo>
                        <a:pt x="144" y="946"/>
                      </a:lnTo>
                      <a:lnTo>
                        <a:pt x="152" y="941"/>
                      </a:lnTo>
                      <a:lnTo>
                        <a:pt x="157" y="935"/>
                      </a:lnTo>
                      <a:lnTo>
                        <a:pt x="162" y="928"/>
                      </a:lnTo>
                      <a:lnTo>
                        <a:pt x="154" y="935"/>
                      </a:lnTo>
                      <a:lnTo>
                        <a:pt x="145" y="941"/>
                      </a:lnTo>
                      <a:lnTo>
                        <a:pt x="138" y="946"/>
                      </a:lnTo>
                      <a:lnTo>
                        <a:pt x="130" y="951"/>
                      </a:lnTo>
                      <a:lnTo>
                        <a:pt x="120" y="955"/>
                      </a:lnTo>
                      <a:lnTo>
                        <a:pt x="117" y="946"/>
                      </a:lnTo>
                      <a:lnTo>
                        <a:pt x="109" y="943"/>
                      </a:lnTo>
                      <a:lnTo>
                        <a:pt x="105" y="937"/>
                      </a:lnTo>
                      <a:lnTo>
                        <a:pt x="108" y="929"/>
                      </a:lnTo>
                      <a:lnTo>
                        <a:pt x="109" y="924"/>
                      </a:lnTo>
                      <a:lnTo>
                        <a:pt x="113" y="918"/>
                      </a:lnTo>
                      <a:lnTo>
                        <a:pt x="118" y="911"/>
                      </a:lnTo>
                      <a:lnTo>
                        <a:pt x="123" y="905"/>
                      </a:lnTo>
                      <a:lnTo>
                        <a:pt x="131" y="899"/>
                      </a:lnTo>
                      <a:lnTo>
                        <a:pt x="122" y="900"/>
                      </a:lnTo>
                      <a:lnTo>
                        <a:pt x="116" y="906"/>
                      </a:lnTo>
                      <a:lnTo>
                        <a:pt x="105" y="910"/>
                      </a:lnTo>
                      <a:lnTo>
                        <a:pt x="104" y="904"/>
                      </a:lnTo>
                      <a:lnTo>
                        <a:pt x="105" y="899"/>
                      </a:lnTo>
                      <a:lnTo>
                        <a:pt x="109" y="891"/>
                      </a:lnTo>
                      <a:lnTo>
                        <a:pt x="113" y="888"/>
                      </a:lnTo>
                      <a:lnTo>
                        <a:pt x="120" y="883"/>
                      </a:lnTo>
                      <a:lnTo>
                        <a:pt x="125" y="876"/>
                      </a:lnTo>
                      <a:lnTo>
                        <a:pt x="134" y="871"/>
                      </a:lnTo>
                      <a:lnTo>
                        <a:pt x="135" y="863"/>
                      </a:lnTo>
                      <a:lnTo>
                        <a:pt x="127" y="867"/>
                      </a:lnTo>
                      <a:lnTo>
                        <a:pt x="132" y="861"/>
                      </a:lnTo>
                      <a:lnTo>
                        <a:pt x="126" y="867"/>
                      </a:lnTo>
                      <a:lnTo>
                        <a:pt x="122" y="873"/>
                      </a:lnTo>
                      <a:lnTo>
                        <a:pt x="116" y="880"/>
                      </a:lnTo>
                      <a:lnTo>
                        <a:pt x="117" y="873"/>
                      </a:lnTo>
                      <a:lnTo>
                        <a:pt x="112" y="880"/>
                      </a:lnTo>
                      <a:lnTo>
                        <a:pt x="112" y="886"/>
                      </a:lnTo>
                      <a:lnTo>
                        <a:pt x="109" y="888"/>
                      </a:lnTo>
                      <a:lnTo>
                        <a:pt x="108" y="889"/>
                      </a:lnTo>
                      <a:lnTo>
                        <a:pt x="99" y="894"/>
                      </a:lnTo>
                      <a:lnTo>
                        <a:pt x="104" y="888"/>
                      </a:lnTo>
                      <a:lnTo>
                        <a:pt x="102" y="888"/>
                      </a:lnTo>
                      <a:lnTo>
                        <a:pt x="99" y="888"/>
                      </a:lnTo>
                      <a:lnTo>
                        <a:pt x="104" y="881"/>
                      </a:lnTo>
                      <a:lnTo>
                        <a:pt x="108" y="875"/>
                      </a:lnTo>
                      <a:lnTo>
                        <a:pt x="113" y="868"/>
                      </a:lnTo>
                      <a:lnTo>
                        <a:pt x="118" y="862"/>
                      </a:lnTo>
                      <a:lnTo>
                        <a:pt x="123" y="855"/>
                      </a:lnTo>
                      <a:lnTo>
                        <a:pt x="130" y="849"/>
                      </a:lnTo>
                      <a:lnTo>
                        <a:pt x="139" y="846"/>
                      </a:lnTo>
                      <a:lnTo>
                        <a:pt x="148" y="848"/>
                      </a:lnTo>
                      <a:lnTo>
                        <a:pt x="144" y="841"/>
                      </a:lnTo>
                      <a:lnTo>
                        <a:pt x="139" y="834"/>
                      </a:lnTo>
                      <a:lnTo>
                        <a:pt x="144" y="828"/>
                      </a:lnTo>
                      <a:lnTo>
                        <a:pt x="150" y="822"/>
                      </a:lnTo>
                      <a:lnTo>
                        <a:pt x="154" y="815"/>
                      </a:lnTo>
                      <a:lnTo>
                        <a:pt x="145" y="819"/>
                      </a:lnTo>
                      <a:lnTo>
                        <a:pt x="138" y="825"/>
                      </a:lnTo>
                      <a:lnTo>
                        <a:pt x="131" y="831"/>
                      </a:lnTo>
                      <a:lnTo>
                        <a:pt x="134" y="825"/>
                      </a:lnTo>
                      <a:lnTo>
                        <a:pt x="135" y="819"/>
                      </a:lnTo>
                      <a:lnTo>
                        <a:pt x="139" y="812"/>
                      </a:lnTo>
                      <a:lnTo>
                        <a:pt x="141" y="806"/>
                      </a:lnTo>
                      <a:lnTo>
                        <a:pt x="145" y="802"/>
                      </a:lnTo>
                      <a:lnTo>
                        <a:pt x="141" y="796"/>
                      </a:lnTo>
                      <a:lnTo>
                        <a:pt x="150" y="794"/>
                      </a:lnTo>
                      <a:lnTo>
                        <a:pt x="159" y="790"/>
                      </a:lnTo>
                      <a:lnTo>
                        <a:pt x="150" y="789"/>
                      </a:lnTo>
                      <a:lnTo>
                        <a:pt x="141" y="789"/>
                      </a:lnTo>
                      <a:lnTo>
                        <a:pt x="134" y="792"/>
                      </a:lnTo>
                      <a:lnTo>
                        <a:pt x="135" y="786"/>
                      </a:lnTo>
                      <a:lnTo>
                        <a:pt x="138" y="777"/>
                      </a:lnTo>
                      <a:lnTo>
                        <a:pt x="131" y="784"/>
                      </a:lnTo>
                      <a:lnTo>
                        <a:pt x="127" y="787"/>
                      </a:lnTo>
                      <a:lnTo>
                        <a:pt x="126" y="777"/>
                      </a:lnTo>
                      <a:lnTo>
                        <a:pt x="123" y="772"/>
                      </a:lnTo>
                      <a:lnTo>
                        <a:pt x="132" y="769"/>
                      </a:lnTo>
                      <a:lnTo>
                        <a:pt x="138" y="769"/>
                      </a:lnTo>
                      <a:lnTo>
                        <a:pt x="141" y="764"/>
                      </a:lnTo>
                      <a:lnTo>
                        <a:pt x="152" y="758"/>
                      </a:lnTo>
                      <a:lnTo>
                        <a:pt x="161" y="759"/>
                      </a:lnTo>
                      <a:lnTo>
                        <a:pt x="168" y="756"/>
                      </a:lnTo>
                      <a:lnTo>
                        <a:pt x="161" y="757"/>
                      </a:lnTo>
                      <a:lnTo>
                        <a:pt x="152" y="756"/>
                      </a:lnTo>
                      <a:lnTo>
                        <a:pt x="156" y="750"/>
                      </a:lnTo>
                      <a:lnTo>
                        <a:pt x="159" y="744"/>
                      </a:lnTo>
                      <a:lnTo>
                        <a:pt x="168" y="737"/>
                      </a:lnTo>
                      <a:lnTo>
                        <a:pt x="171" y="730"/>
                      </a:lnTo>
                      <a:lnTo>
                        <a:pt x="177" y="728"/>
                      </a:lnTo>
                      <a:lnTo>
                        <a:pt x="186" y="725"/>
                      </a:lnTo>
                      <a:lnTo>
                        <a:pt x="189" y="718"/>
                      </a:lnTo>
                      <a:lnTo>
                        <a:pt x="181" y="712"/>
                      </a:lnTo>
                      <a:lnTo>
                        <a:pt x="175" y="718"/>
                      </a:lnTo>
                      <a:lnTo>
                        <a:pt x="174" y="712"/>
                      </a:lnTo>
                      <a:lnTo>
                        <a:pt x="175" y="709"/>
                      </a:lnTo>
                      <a:lnTo>
                        <a:pt x="181" y="703"/>
                      </a:lnTo>
                      <a:lnTo>
                        <a:pt x="190" y="699"/>
                      </a:lnTo>
                      <a:lnTo>
                        <a:pt x="193" y="707"/>
                      </a:lnTo>
                      <a:lnTo>
                        <a:pt x="200" y="704"/>
                      </a:lnTo>
                      <a:lnTo>
                        <a:pt x="209" y="702"/>
                      </a:lnTo>
                      <a:lnTo>
                        <a:pt x="217" y="696"/>
                      </a:lnTo>
                      <a:lnTo>
                        <a:pt x="212" y="695"/>
                      </a:lnTo>
                      <a:lnTo>
                        <a:pt x="198" y="706"/>
                      </a:lnTo>
                      <a:lnTo>
                        <a:pt x="194" y="693"/>
                      </a:lnTo>
                      <a:lnTo>
                        <a:pt x="194" y="683"/>
                      </a:lnTo>
                      <a:lnTo>
                        <a:pt x="194" y="677"/>
                      </a:lnTo>
                      <a:lnTo>
                        <a:pt x="206" y="671"/>
                      </a:lnTo>
                      <a:lnTo>
                        <a:pt x="221" y="661"/>
                      </a:lnTo>
                      <a:lnTo>
                        <a:pt x="240" y="652"/>
                      </a:lnTo>
                      <a:lnTo>
                        <a:pt x="256" y="655"/>
                      </a:lnTo>
                      <a:lnTo>
                        <a:pt x="284" y="652"/>
                      </a:lnTo>
                      <a:lnTo>
                        <a:pt x="276" y="652"/>
                      </a:lnTo>
                      <a:lnTo>
                        <a:pt x="252" y="655"/>
                      </a:lnTo>
                      <a:lnTo>
                        <a:pt x="244" y="645"/>
                      </a:lnTo>
                      <a:lnTo>
                        <a:pt x="236" y="642"/>
                      </a:lnTo>
                      <a:lnTo>
                        <a:pt x="240" y="636"/>
                      </a:lnTo>
                      <a:lnTo>
                        <a:pt x="240" y="629"/>
                      </a:lnTo>
                      <a:lnTo>
                        <a:pt x="252" y="620"/>
                      </a:lnTo>
                      <a:lnTo>
                        <a:pt x="263" y="607"/>
                      </a:lnTo>
                      <a:lnTo>
                        <a:pt x="271" y="595"/>
                      </a:lnTo>
                      <a:lnTo>
                        <a:pt x="221" y="595"/>
                      </a:lnTo>
                      <a:lnTo>
                        <a:pt x="225" y="595"/>
                      </a:lnTo>
                      <a:lnTo>
                        <a:pt x="240" y="591"/>
                      </a:lnTo>
                      <a:lnTo>
                        <a:pt x="269" y="595"/>
                      </a:lnTo>
                      <a:lnTo>
                        <a:pt x="252" y="617"/>
                      </a:lnTo>
                      <a:lnTo>
                        <a:pt x="236" y="626"/>
                      </a:lnTo>
                      <a:lnTo>
                        <a:pt x="233" y="636"/>
                      </a:lnTo>
                      <a:lnTo>
                        <a:pt x="225" y="639"/>
                      </a:lnTo>
                      <a:lnTo>
                        <a:pt x="209" y="645"/>
                      </a:lnTo>
                      <a:lnTo>
                        <a:pt x="182" y="661"/>
                      </a:lnTo>
                      <a:lnTo>
                        <a:pt x="182" y="671"/>
                      </a:lnTo>
                      <a:lnTo>
                        <a:pt x="156" y="668"/>
                      </a:lnTo>
                      <a:lnTo>
                        <a:pt x="144" y="668"/>
                      </a:lnTo>
                      <a:lnTo>
                        <a:pt x="136" y="658"/>
                      </a:lnTo>
                      <a:lnTo>
                        <a:pt x="125" y="655"/>
                      </a:lnTo>
                      <a:lnTo>
                        <a:pt x="94" y="655"/>
                      </a:lnTo>
                      <a:lnTo>
                        <a:pt x="82" y="655"/>
                      </a:lnTo>
                      <a:lnTo>
                        <a:pt x="75" y="648"/>
                      </a:lnTo>
                      <a:lnTo>
                        <a:pt x="62" y="642"/>
                      </a:lnTo>
                      <a:lnTo>
                        <a:pt x="35" y="636"/>
                      </a:lnTo>
                      <a:lnTo>
                        <a:pt x="19" y="642"/>
                      </a:lnTo>
                      <a:lnTo>
                        <a:pt x="8" y="636"/>
                      </a:lnTo>
                      <a:lnTo>
                        <a:pt x="0" y="629"/>
                      </a:lnTo>
                      <a:lnTo>
                        <a:pt x="12" y="614"/>
                      </a:lnTo>
                      <a:lnTo>
                        <a:pt x="19" y="614"/>
                      </a:lnTo>
                      <a:lnTo>
                        <a:pt x="35" y="614"/>
                      </a:lnTo>
                      <a:lnTo>
                        <a:pt x="50" y="614"/>
                      </a:lnTo>
                      <a:lnTo>
                        <a:pt x="59" y="617"/>
                      </a:lnTo>
                      <a:lnTo>
                        <a:pt x="75" y="614"/>
                      </a:lnTo>
                      <a:lnTo>
                        <a:pt x="77" y="604"/>
                      </a:lnTo>
                      <a:lnTo>
                        <a:pt x="90" y="598"/>
                      </a:lnTo>
                      <a:lnTo>
                        <a:pt x="94" y="591"/>
                      </a:lnTo>
                      <a:lnTo>
                        <a:pt x="113" y="585"/>
                      </a:lnTo>
                      <a:lnTo>
                        <a:pt x="113" y="576"/>
                      </a:lnTo>
                      <a:lnTo>
                        <a:pt x="105" y="579"/>
                      </a:lnTo>
                      <a:lnTo>
                        <a:pt x="94" y="579"/>
                      </a:lnTo>
                      <a:lnTo>
                        <a:pt x="77" y="576"/>
                      </a:lnTo>
                      <a:lnTo>
                        <a:pt x="77" y="572"/>
                      </a:lnTo>
                      <a:lnTo>
                        <a:pt x="77" y="566"/>
                      </a:lnTo>
                      <a:lnTo>
                        <a:pt x="94" y="560"/>
                      </a:lnTo>
                      <a:lnTo>
                        <a:pt x="94" y="549"/>
                      </a:lnTo>
                      <a:lnTo>
                        <a:pt x="90" y="560"/>
                      </a:lnTo>
                      <a:lnTo>
                        <a:pt x="90" y="546"/>
                      </a:lnTo>
                      <a:lnTo>
                        <a:pt x="94" y="540"/>
                      </a:lnTo>
                      <a:lnTo>
                        <a:pt x="109" y="533"/>
                      </a:lnTo>
                      <a:lnTo>
                        <a:pt x="121" y="540"/>
                      </a:lnTo>
                      <a:lnTo>
                        <a:pt x="129" y="552"/>
                      </a:lnTo>
                      <a:lnTo>
                        <a:pt x="148" y="549"/>
                      </a:lnTo>
                      <a:lnTo>
                        <a:pt x="132" y="533"/>
                      </a:lnTo>
                      <a:lnTo>
                        <a:pt x="121" y="530"/>
                      </a:lnTo>
                      <a:lnTo>
                        <a:pt x="117" y="524"/>
                      </a:lnTo>
                      <a:lnTo>
                        <a:pt x="109" y="521"/>
                      </a:lnTo>
                      <a:lnTo>
                        <a:pt x="105" y="514"/>
                      </a:lnTo>
                      <a:lnTo>
                        <a:pt x="121" y="508"/>
                      </a:lnTo>
                      <a:lnTo>
                        <a:pt x="132" y="499"/>
                      </a:lnTo>
                      <a:lnTo>
                        <a:pt x="139" y="494"/>
                      </a:lnTo>
                      <a:lnTo>
                        <a:pt x="132" y="488"/>
                      </a:lnTo>
                      <a:lnTo>
                        <a:pt x="135" y="482"/>
                      </a:lnTo>
                      <a:lnTo>
                        <a:pt x="145" y="476"/>
                      </a:lnTo>
                      <a:lnTo>
                        <a:pt x="150" y="470"/>
                      </a:lnTo>
                      <a:lnTo>
                        <a:pt x="144" y="464"/>
                      </a:lnTo>
                      <a:lnTo>
                        <a:pt x="156" y="458"/>
                      </a:lnTo>
                      <a:lnTo>
                        <a:pt x="165" y="457"/>
                      </a:lnTo>
                      <a:lnTo>
                        <a:pt x="174" y="453"/>
                      </a:lnTo>
                      <a:lnTo>
                        <a:pt x="181" y="459"/>
                      </a:lnTo>
                      <a:lnTo>
                        <a:pt x="189" y="466"/>
                      </a:lnTo>
                      <a:lnTo>
                        <a:pt x="197" y="472"/>
                      </a:lnTo>
                      <a:lnTo>
                        <a:pt x="198" y="466"/>
                      </a:lnTo>
                      <a:lnTo>
                        <a:pt x="190" y="463"/>
                      </a:lnTo>
                      <a:lnTo>
                        <a:pt x="184" y="457"/>
                      </a:lnTo>
                      <a:lnTo>
                        <a:pt x="179" y="451"/>
                      </a:lnTo>
                      <a:lnTo>
                        <a:pt x="171" y="451"/>
                      </a:lnTo>
                      <a:lnTo>
                        <a:pt x="162" y="452"/>
                      </a:lnTo>
                      <a:lnTo>
                        <a:pt x="154" y="451"/>
                      </a:lnTo>
                      <a:lnTo>
                        <a:pt x="141" y="449"/>
                      </a:lnTo>
                      <a:lnTo>
                        <a:pt x="132" y="449"/>
                      </a:lnTo>
                      <a:lnTo>
                        <a:pt x="127" y="443"/>
                      </a:lnTo>
                      <a:lnTo>
                        <a:pt x="127" y="439"/>
                      </a:lnTo>
                      <a:lnTo>
                        <a:pt x="134" y="435"/>
                      </a:lnTo>
                      <a:lnTo>
                        <a:pt x="139" y="428"/>
                      </a:lnTo>
                      <a:lnTo>
                        <a:pt x="149" y="426"/>
                      </a:lnTo>
                      <a:lnTo>
                        <a:pt x="158" y="429"/>
                      </a:lnTo>
                      <a:lnTo>
                        <a:pt x="163" y="428"/>
                      </a:lnTo>
                      <a:lnTo>
                        <a:pt x="174" y="426"/>
                      </a:lnTo>
                      <a:lnTo>
                        <a:pt x="181" y="424"/>
                      </a:lnTo>
                      <a:lnTo>
                        <a:pt x="181" y="422"/>
                      </a:lnTo>
                      <a:lnTo>
                        <a:pt x="186" y="418"/>
                      </a:lnTo>
                      <a:lnTo>
                        <a:pt x="194" y="414"/>
                      </a:lnTo>
                      <a:lnTo>
                        <a:pt x="197" y="409"/>
                      </a:lnTo>
                      <a:lnTo>
                        <a:pt x="189" y="411"/>
                      </a:lnTo>
                      <a:lnTo>
                        <a:pt x="186" y="412"/>
                      </a:lnTo>
                      <a:lnTo>
                        <a:pt x="180" y="417"/>
                      </a:lnTo>
                      <a:lnTo>
                        <a:pt x="172" y="424"/>
                      </a:lnTo>
                      <a:lnTo>
                        <a:pt x="161" y="424"/>
                      </a:lnTo>
                      <a:lnTo>
                        <a:pt x="153" y="420"/>
                      </a:lnTo>
                      <a:lnTo>
                        <a:pt x="157" y="415"/>
                      </a:lnTo>
                      <a:lnTo>
                        <a:pt x="158" y="409"/>
                      </a:lnTo>
                      <a:lnTo>
                        <a:pt x="149" y="412"/>
                      </a:lnTo>
                      <a:lnTo>
                        <a:pt x="141" y="416"/>
                      </a:lnTo>
                      <a:lnTo>
                        <a:pt x="132" y="420"/>
                      </a:lnTo>
                      <a:lnTo>
                        <a:pt x="123" y="425"/>
                      </a:lnTo>
                      <a:lnTo>
                        <a:pt x="116" y="426"/>
                      </a:lnTo>
                      <a:lnTo>
                        <a:pt x="109" y="417"/>
                      </a:lnTo>
                      <a:lnTo>
                        <a:pt x="105" y="420"/>
                      </a:lnTo>
                      <a:lnTo>
                        <a:pt x="105" y="414"/>
                      </a:lnTo>
                      <a:lnTo>
                        <a:pt x="108" y="407"/>
                      </a:lnTo>
                      <a:lnTo>
                        <a:pt x="108" y="400"/>
                      </a:lnTo>
                      <a:lnTo>
                        <a:pt x="112" y="395"/>
                      </a:lnTo>
                      <a:lnTo>
                        <a:pt x="104" y="394"/>
                      </a:lnTo>
                      <a:lnTo>
                        <a:pt x="99" y="387"/>
                      </a:lnTo>
                      <a:lnTo>
                        <a:pt x="98" y="380"/>
                      </a:lnTo>
                      <a:lnTo>
                        <a:pt x="99" y="375"/>
                      </a:lnTo>
                      <a:lnTo>
                        <a:pt x="102" y="369"/>
                      </a:lnTo>
                      <a:lnTo>
                        <a:pt x="103" y="362"/>
                      </a:lnTo>
                      <a:lnTo>
                        <a:pt x="105" y="356"/>
                      </a:lnTo>
                      <a:lnTo>
                        <a:pt x="108" y="351"/>
                      </a:lnTo>
                      <a:lnTo>
                        <a:pt x="116" y="345"/>
                      </a:lnTo>
                      <a:lnTo>
                        <a:pt x="122" y="352"/>
                      </a:lnTo>
                      <a:lnTo>
                        <a:pt x="131" y="356"/>
                      </a:lnTo>
                      <a:lnTo>
                        <a:pt x="139" y="361"/>
                      </a:lnTo>
                      <a:lnTo>
                        <a:pt x="148" y="368"/>
                      </a:lnTo>
                      <a:lnTo>
                        <a:pt x="150" y="361"/>
                      </a:lnTo>
                      <a:lnTo>
                        <a:pt x="157" y="368"/>
                      </a:lnTo>
                      <a:lnTo>
                        <a:pt x="166" y="364"/>
                      </a:lnTo>
                      <a:lnTo>
                        <a:pt x="174" y="365"/>
                      </a:lnTo>
                      <a:lnTo>
                        <a:pt x="181" y="366"/>
                      </a:lnTo>
                      <a:lnTo>
                        <a:pt x="185" y="361"/>
                      </a:lnTo>
                      <a:lnTo>
                        <a:pt x="175" y="359"/>
                      </a:lnTo>
                      <a:lnTo>
                        <a:pt x="167" y="357"/>
                      </a:lnTo>
                      <a:lnTo>
                        <a:pt x="158" y="358"/>
                      </a:lnTo>
                      <a:lnTo>
                        <a:pt x="149" y="360"/>
                      </a:lnTo>
                      <a:lnTo>
                        <a:pt x="141" y="355"/>
                      </a:lnTo>
                      <a:lnTo>
                        <a:pt x="138" y="349"/>
                      </a:lnTo>
                      <a:lnTo>
                        <a:pt x="132" y="342"/>
                      </a:lnTo>
                      <a:lnTo>
                        <a:pt x="132" y="339"/>
                      </a:lnTo>
                      <a:lnTo>
                        <a:pt x="126" y="332"/>
                      </a:lnTo>
                      <a:lnTo>
                        <a:pt x="118" y="327"/>
                      </a:lnTo>
                      <a:lnTo>
                        <a:pt x="117" y="322"/>
                      </a:lnTo>
                      <a:lnTo>
                        <a:pt x="117" y="320"/>
                      </a:lnTo>
                      <a:lnTo>
                        <a:pt x="122" y="314"/>
                      </a:lnTo>
                      <a:lnTo>
                        <a:pt x="127" y="307"/>
                      </a:lnTo>
                      <a:lnTo>
                        <a:pt x="135" y="305"/>
                      </a:lnTo>
                      <a:lnTo>
                        <a:pt x="145" y="311"/>
                      </a:lnTo>
                      <a:lnTo>
                        <a:pt x="145" y="305"/>
                      </a:lnTo>
                      <a:lnTo>
                        <a:pt x="145" y="299"/>
                      </a:lnTo>
                      <a:lnTo>
                        <a:pt x="138" y="299"/>
                      </a:lnTo>
                      <a:lnTo>
                        <a:pt x="129" y="297"/>
                      </a:lnTo>
                      <a:lnTo>
                        <a:pt x="121" y="293"/>
                      </a:lnTo>
                      <a:lnTo>
                        <a:pt x="121" y="286"/>
                      </a:lnTo>
                      <a:lnTo>
                        <a:pt x="122" y="280"/>
                      </a:lnTo>
                      <a:lnTo>
                        <a:pt x="122" y="274"/>
                      </a:lnTo>
                      <a:lnTo>
                        <a:pt x="121" y="267"/>
                      </a:lnTo>
                      <a:lnTo>
                        <a:pt x="122" y="261"/>
                      </a:lnTo>
                      <a:lnTo>
                        <a:pt x="122" y="255"/>
                      </a:lnTo>
                      <a:lnTo>
                        <a:pt x="123" y="255"/>
                      </a:lnTo>
                      <a:lnTo>
                        <a:pt x="132" y="252"/>
                      </a:lnTo>
                      <a:lnTo>
                        <a:pt x="141" y="252"/>
                      </a:lnTo>
                      <a:lnTo>
                        <a:pt x="149" y="252"/>
                      </a:lnTo>
                      <a:lnTo>
                        <a:pt x="150" y="259"/>
                      </a:lnTo>
                      <a:lnTo>
                        <a:pt x="152" y="265"/>
                      </a:lnTo>
                      <a:lnTo>
                        <a:pt x="156" y="270"/>
                      </a:lnTo>
                      <a:lnTo>
                        <a:pt x="156" y="277"/>
                      </a:lnTo>
                      <a:lnTo>
                        <a:pt x="162" y="283"/>
                      </a:lnTo>
                      <a:lnTo>
                        <a:pt x="171" y="286"/>
                      </a:lnTo>
                      <a:lnTo>
                        <a:pt x="166" y="280"/>
                      </a:lnTo>
                      <a:lnTo>
                        <a:pt x="174" y="280"/>
                      </a:lnTo>
                      <a:lnTo>
                        <a:pt x="174" y="274"/>
                      </a:lnTo>
                      <a:lnTo>
                        <a:pt x="175" y="267"/>
                      </a:lnTo>
                      <a:lnTo>
                        <a:pt x="172" y="264"/>
                      </a:lnTo>
                      <a:lnTo>
                        <a:pt x="165" y="258"/>
                      </a:lnTo>
                      <a:lnTo>
                        <a:pt x="159" y="249"/>
                      </a:lnTo>
                      <a:lnTo>
                        <a:pt x="162" y="244"/>
                      </a:lnTo>
                      <a:lnTo>
                        <a:pt x="167" y="238"/>
                      </a:lnTo>
                      <a:lnTo>
                        <a:pt x="175" y="236"/>
                      </a:lnTo>
                      <a:lnTo>
                        <a:pt x="181" y="238"/>
                      </a:lnTo>
                      <a:lnTo>
                        <a:pt x="185" y="244"/>
                      </a:lnTo>
                      <a:lnTo>
                        <a:pt x="186" y="251"/>
                      </a:lnTo>
                      <a:lnTo>
                        <a:pt x="194" y="257"/>
                      </a:lnTo>
                      <a:lnTo>
                        <a:pt x="203" y="260"/>
                      </a:lnTo>
                      <a:lnTo>
                        <a:pt x="211" y="253"/>
                      </a:lnTo>
                      <a:lnTo>
                        <a:pt x="212" y="247"/>
                      </a:lnTo>
                      <a:lnTo>
                        <a:pt x="221" y="243"/>
                      </a:lnTo>
                      <a:lnTo>
                        <a:pt x="227" y="247"/>
                      </a:lnTo>
                      <a:lnTo>
                        <a:pt x="236" y="255"/>
                      </a:lnTo>
                      <a:lnTo>
                        <a:pt x="244" y="260"/>
                      </a:lnTo>
                      <a:lnTo>
                        <a:pt x="252" y="262"/>
                      </a:lnTo>
                      <a:lnTo>
                        <a:pt x="261" y="265"/>
                      </a:lnTo>
                      <a:lnTo>
                        <a:pt x="258" y="259"/>
                      </a:lnTo>
                      <a:lnTo>
                        <a:pt x="248" y="255"/>
                      </a:lnTo>
                      <a:lnTo>
                        <a:pt x="240" y="248"/>
                      </a:lnTo>
                      <a:lnTo>
                        <a:pt x="230" y="243"/>
                      </a:lnTo>
                      <a:lnTo>
                        <a:pt x="221" y="241"/>
                      </a:lnTo>
                      <a:lnTo>
                        <a:pt x="221" y="234"/>
                      </a:lnTo>
                      <a:lnTo>
                        <a:pt x="227" y="232"/>
                      </a:lnTo>
                      <a:lnTo>
                        <a:pt x="235" y="239"/>
                      </a:lnTo>
                      <a:lnTo>
                        <a:pt x="244" y="243"/>
                      </a:lnTo>
                      <a:lnTo>
                        <a:pt x="254" y="241"/>
                      </a:lnTo>
                      <a:lnTo>
                        <a:pt x="262" y="243"/>
                      </a:lnTo>
                      <a:lnTo>
                        <a:pt x="267" y="246"/>
                      </a:lnTo>
                      <a:lnTo>
                        <a:pt x="275" y="251"/>
                      </a:lnTo>
                      <a:lnTo>
                        <a:pt x="283" y="256"/>
                      </a:lnTo>
                      <a:lnTo>
                        <a:pt x="289" y="262"/>
                      </a:lnTo>
                      <a:lnTo>
                        <a:pt x="292" y="268"/>
                      </a:lnTo>
                      <a:lnTo>
                        <a:pt x="297" y="274"/>
                      </a:lnTo>
                      <a:lnTo>
                        <a:pt x="297" y="268"/>
                      </a:lnTo>
                      <a:lnTo>
                        <a:pt x="294" y="262"/>
                      </a:lnTo>
                      <a:lnTo>
                        <a:pt x="289" y="256"/>
                      </a:lnTo>
                      <a:lnTo>
                        <a:pt x="283" y="251"/>
                      </a:lnTo>
                      <a:lnTo>
                        <a:pt x="275" y="246"/>
                      </a:lnTo>
                      <a:lnTo>
                        <a:pt x="267" y="240"/>
                      </a:lnTo>
                      <a:lnTo>
                        <a:pt x="269" y="234"/>
                      </a:lnTo>
                      <a:lnTo>
                        <a:pt x="275" y="230"/>
                      </a:lnTo>
                      <a:lnTo>
                        <a:pt x="272" y="230"/>
                      </a:lnTo>
                      <a:lnTo>
                        <a:pt x="271" y="230"/>
                      </a:lnTo>
                      <a:lnTo>
                        <a:pt x="261" y="226"/>
                      </a:lnTo>
                      <a:lnTo>
                        <a:pt x="253" y="222"/>
                      </a:lnTo>
                      <a:lnTo>
                        <a:pt x="245" y="221"/>
                      </a:lnTo>
                      <a:lnTo>
                        <a:pt x="240" y="213"/>
                      </a:lnTo>
                      <a:lnTo>
                        <a:pt x="234" y="210"/>
                      </a:lnTo>
                      <a:lnTo>
                        <a:pt x="234" y="204"/>
                      </a:lnTo>
                      <a:lnTo>
                        <a:pt x="225" y="202"/>
                      </a:lnTo>
                      <a:lnTo>
                        <a:pt x="221" y="195"/>
                      </a:lnTo>
                      <a:lnTo>
                        <a:pt x="212" y="189"/>
                      </a:lnTo>
                      <a:lnTo>
                        <a:pt x="212" y="183"/>
                      </a:lnTo>
                      <a:lnTo>
                        <a:pt x="217" y="177"/>
                      </a:lnTo>
                      <a:lnTo>
                        <a:pt x="226" y="182"/>
                      </a:lnTo>
                      <a:lnTo>
                        <a:pt x="234" y="188"/>
                      </a:lnTo>
                      <a:lnTo>
                        <a:pt x="242" y="189"/>
                      </a:lnTo>
                      <a:lnTo>
                        <a:pt x="249" y="188"/>
                      </a:lnTo>
                      <a:lnTo>
                        <a:pt x="254" y="184"/>
                      </a:lnTo>
                      <a:lnTo>
                        <a:pt x="256" y="178"/>
                      </a:lnTo>
                      <a:lnTo>
                        <a:pt x="252" y="172"/>
                      </a:lnTo>
                      <a:lnTo>
                        <a:pt x="252" y="166"/>
                      </a:lnTo>
                      <a:lnTo>
                        <a:pt x="261" y="165"/>
                      </a:lnTo>
                      <a:lnTo>
                        <a:pt x="252" y="163"/>
                      </a:lnTo>
                      <a:lnTo>
                        <a:pt x="248" y="158"/>
                      </a:lnTo>
                      <a:lnTo>
                        <a:pt x="245" y="153"/>
                      </a:lnTo>
                      <a:lnTo>
                        <a:pt x="240" y="147"/>
                      </a:lnTo>
                      <a:lnTo>
                        <a:pt x="236" y="139"/>
                      </a:lnTo>
                      <a:lnTo>
                        <a:pt x="229" y="134"/>
                      </a:lnTo>
                      <a:lnTo>
                        <a:pt x="229" y="128"/>
                      </a:lnTo>
                      <a:lnTo>
                        <a:pt x="238" y="128"/>
                      </a:lnTo>
                      <a:lnTo>
                        <a:pt x="245" y="132"/>
                      </a:lnTo>
                      <a:lnTo>
                        <a:pt x="254" y="134"/>
                      </a:lnTo>
                      <a:lnTo>
                        <a:pt x="263" y="131"/>
                      </a:lnTo>
                      <a:lnTo>
                        <a:pt x="261" y="125"/>
                      </a:lnTo>
                      <a:lnTo>
                        <a:pt x="269" y="129"/>
                      </a:lnTo>
                      <a:lnTo>
                        <a:pt x="278" y="130"/>
                      </a:lnTo>
                      <a:lnTo>
                        <a:pt x="284" y="127"/>
                      </a:lnTo>
                      <a:lnTo>
                        <a:pt x="294" y="128"/>
                      </a:lnTo>
                      <a:lnTo>
                        <a:pt x="302" y="128"/>
                      </a:lnTo>
                      <a:lnTo>
                        <a:pt x="311" y="131"/>
                      </a:lnTo>
                      <a:lnTo>
                        <a:pt x="319" y="129"/>
                      </a:lnTo>
                      <a:lnTo>
                        <a:pt x="323" y="136"/>
                      </a:lnTo>
                      <a:lnTo>
                        <a:pt x="330" y="139"/>
                      </a:lnTo>
                      <a:lnTo>
                        <a:pt x="332" y="137"/>
                      </a:lnTo>
                      <a:lnTo>
                        <a:pt x="325" y="131"/>
                      </a:lnTo>
                      <a:lnTo>
                        <a:pt x="338" y="131"/>
                      </a:lnTo>
                      <a:lnTo>
                        <a:pt x="329" y="130"/>
                      </a:lnTo>
                      <a:lnTo>
                        <a:pt x="321" y="127"/>
                      </a:lnTo>
                      <a:lnTo>
                        <a:pt x="312" y="129"/>
                      </a:lnTo>
                      <a:lnTo>
                        <a:pt x="305" y="127"/>
                      </a:lnTo>
                      <a:lnTo>
                        <a:pt x="296" y="121"/>
                      </a:lnTo>
                      <a:lnTo>
                        <a:pt x="290" y="115"/>
                      </a:lnTo>
                      <a:lnTo>
                        <a:pt x="290" y="111"/>
                      </a:lnTo>
                      <a:lnTo>
                        <a:pt x="284" y="105"/>
                      </a:lnTo>
                      <a:lnTo>
                        <a:pt x="283" y="98"/>
                      </a:lnTo>
                      <a:lnTo>
                        <a:pt x="284" y="92"/>
                      </a:lnTo>
                      <a:lnTo>
                        <a:pt x="287" y="89"/>
                      </a:lnTo>
                      <a:lnTo>
                        <a:pt x="290" y="82"/>
                      </a:lnTo>
                      <a:lnTo>
                        <a:pt x="298" y="80"/>
                      </a:lnTo>
                      <a:lnTo>
                        <a:pt x="307" y="83"/>
                      </a:lnTo>
                      <a:lnTo>
                        <a:pt x="315" y="88"/>
                      </a:lnTo>
                      <a:lnTo>
                        <a:pt x="312" y="80"/>
                      </a:lnTo>
                      <a:lnTo>
                        <a:pt x="305" y="79"/>
                      </a:lnTo>
                      <a:lnTo>
                        <a:pt x="299" y="72"/>
                      </a:lnTo>
                      <a:lnTo>
                        <a:pt x="307" y="65"/>
                      </a:lnTo>
                      <a:lnTo>
                        <a:pt x="315" y="64"/>
                      </a:lnTo>
                      <a:lnTo>
                        <a:pt x="324" y="70"/>
                      </a:lnTo>
                      <a:lnTo>
                        <a:pt x="314" y="63"/>
                      </a:lnTo>
                      <a:lnTo>
                        <a:pt x="307" y="58"/>
                      </a:lnTo>
                      <a:lnTo>
                        <a:pt x="298" y="52"/>
                      </a:lnTo>
                      <a:lnTo>
                        <a:pt x="299" y="44"/>
                      </a:lnTo>
                      <a:lnTo>
                        <a:pt x="305" y="38"/>
                      </a:lnTo>
                      <a:lnTo>
                        <a:pt x="312" y="36"/>
                      </a:lnTo>
                      <a:lnTo>
                        <a:pt x="319" y="31"/>
                      </a:lnTo>
                      <a:lnTo>
                        <a:pt x="324" y="24"/>
                      </a:lnTo>
                      <a:lnTo>
                        <a:pt x="326" y="18"/>
                      </a:lnTo>
                      <a:lnTo>
                        <a:pt x="326" y="12"/>
                      </a:lnTo>
                      <a:lnTo>
                        <a:pt x="335" y="8"/>
                      </a:lnTo>
                      <a:lnTo>
                        <a:pt x="344" y="13"/>
                      </a:lnTo>
                      <a:lnTo>
                        <a:pt x="352" y="12"/>
                      </a:lnTo>
                      <a:lnTo>
                        <a:pt x="361" y="14"/>
                      </a:lnTo>
                      <a:lnTo>
                        <a:pt x="369" y="17"/>
                      </a:lnTo>
                      <a:lnTo>
                        <a:pt x="371" y="23"/>
                      </a:lnTo>
                      <a:lnTo>
                        <a:pt x="371" y="29"/>
                      </a:lnTo>
                      <a:lnTo>
                        <a:pt x="377" y="36"/>
                      </a:lnTo>
                      <a:lnTo>
                        <a:pt x="371" y="42"/>
                      </a:lnTo>
                      <a:lnTo>
                        <a:pt x="380" y="36"/>
                      </a:lnTo>
                      <a:lnTo>
                        <a:pt x="375" y="31"/>
                      </a:lnTo>
                      <a:lnTo>
                        <a:pt x="384" y="24"/>
                      </a:lnTo>
                      <a:lnTo>
                        <a:pt x="379" y="18"/>
                      </a:lnTo>
                      <a:lnTo>
                        <a:pt x="387" y="23"/>
                      </a:lnTo>
                      <a:lnTo>
                        <a:pt x="396" y="29"/>
                      </a:lnTo>
                      <a:lnTo>
                        <a:pt x="398" y="32"/>
                      </a:lnTo>
                      <a:lnTo>
                        <a:pt x="407" y="34"/>
                      </a:lnTo>
                      <a:lnTo>
                        <a:pt x="410" y="41"/>
                      </a:lnTo>
                      <a:lnTo>
                        <a:pt x="404" y="48"/>
                      </a:lnTo>
                      <a:lnTo>
                        <a:pt x="393" y="56"/>
                      </a:lnTo>
                      <a:lnTo>
                        <a:pt x="387" y="62"/>
                      </a:lnTo>
                      <a:lnTo>
                        <a:pt x="387" y="69"/>
                      </a:lnTo>
                      <a:lnTo>
                        <a:pt x="396" y="62"/>
                      </a:lnTo>
                      <a:lnTo>
                        <a:pt x="405" y="57"/>
                      </a:lnTo>
                      <a:lnTo>
                        <a:pt x="407" y="51"/>
                      </a:lnTo>
                      <a:lnTo>
                        <a:pt x="413" y="44"/>
                      </a:lnTo>
                      <a:lnTo>
                        <a:pt x="422" y="42"/>
                      </a:lnTo>
                      <a:lnTo>
                        <a:pt x="423" y="36"/>
                      </a:lnTo>
                      <a:lnTo>
                        <a:pt x="423" y="30"/>
                      </a:lnTo>
                      <a:lnTo>
                        <a:pt x="431" y="25"/>
                      </a:lnTo>
                      <a:lnTo>
                        <a:pt x="436" y="25"/>
                      </a:lnTo>
                      <a:lnTo>
                        <a:pt x="443" y="25"/>
                      </a:lnTo>
                      <a:lnTo>
                        <a:pt x="452" y="31"/>
                      </a:lnTo>
                      <a:lnTo>
                        <a:pt x="460" y="34"/>
                      </a:lnTo>
                      <a:lnTo>
                        <a:pt x="464" y="40"/>
                      </a:lnTo>
                      <a:lnTo>
                        <a:pt x="467" y="46"/>
                      </a:lnTo>
                      <a:lnTo>
                        <a:pt x="459" y="52"/>
                      </a:lnTo>
                      <a:lnTo>
                        <a:pt x="468" y="51"/>
                      </a:lnTo>
                      <a:lnTo>
                        <a:pt x="476" y="45"/>
                      </a:lnTo>
                      <a:lnTo>
                        <a:pt x="479" y="40"/>
                      </a:lnTo>
                      <a:lnTo>
                        <a:pt x="486" y="39"/>
                      </a:lnTo>
                      <a:lnTo>
                        <a:pt x="494" y="40"/>
                      </a:lnTo>
                      <a:lnTo>
                        <a:pt x="500" y="46"/>
                      </a:lnTo>
                      <a:lnTo>
                        <a:pt x="509" y="46"/>
                      </a:lnTo>
                      <a:lnTo>
                        <a:pt x="514" y="40"/>
                      </a:lnTo>
                      <a:lnTo>
                        <a:pt x="522" y="40"/>
                      </a:lnTo>
                      <a:lnTo>
                        <a:pt x="527" y="34"/>
                      </a:lnTo>
                      <a:lnTo>
                        <a:pt x="535" y="32"/>
                      </a:lnTo>
                      <a:lnTo>
                        <a:pt x="544" y="35"/>
                      </a:lnTo>
                      <a:lnTo>
                        <a:pt x="553" y="30"/>
                      </a:lnTo>
                      <a:lnTo>
                        <a:pt x="559" y="23"/>
                      </a:lnTo>
                      <a:lnTo>
                        <a:pt x="563" y="32"/>
                      </a:lnTo>
                      <a:lnTo>
                        <a:pt x="572" y="32"/>
                      </a:lnTo>
                      <a:lnTo>
                        <a:pt x="580" y="32"/>
                      </a:lnTo>
                      <a:lnTo>
                        <a:pt x="589" y="34"/>
                      </a:lnTo>
                      <a:lnTo>
                        <a:pt x="596" y="35"/>
                      </a:lnTo>
                      <a:lnTo>
                        <a:pt x="605" y="34"/>
                      </a:lnTo>
                      <a:lnTo>
                        <a:pt x="613" y="35"/>
                      </a:lnTo>
                      <a:lnTo>
                        <a:pt x="622" y="31"/>
                      </a:lnTo>
                      <a:lnTo>
                        <a:pt x="628" y="24"/>
                      </a:lnTo>
                      <a:lnTo>
                        <a:pt x="637" y="20"/>
                      </a:lnTo>
                      <a:lnTo>
                        <a:pt x="645" y="18"/>
                      </a:lnTo>
                      <a:lnTo>
                        <a:pt x="654" y="18"/>
                      </a:lnTo>
                      <a:lnTo>
                        <a:pt x="663" y="17"/>
                      </a:lnTo>
                      <a:lnTo>
                        <a:pt x="671" y="16"/>
                      </a:lnTo>
                      <a:lnTo>
                        <a:pt x="672" y="23"/>
                      </a:lnTo>
                      <a:lnTo>
                        <a:pt x="675" y="24"/>
                      </a:lnTo>
                      <a:lnTo>
                        <a:pt x="675" y="25"/>
                      </a:lnTo>
                      <a:lnTo>
                        <a:pt x="679" y="24"/>
                      </a:lnTo>
                      <a:lnTo>
                        <a:pt x="686" y="21"/>
                      </a:lnTo>
                      <a:lnTo>
                        <a:pt x="695" y="21"/>
                      </a:lnTo>
                      <a:lnTo>
                        <a:pt x="704" y="23"/>
                      </a:lnTo>
                      <a:lnTo>
                        <a:pt x="707" y="24"/>
                      </a:lnTo>
                      <a:lnTo>
                        <a:pt x="713" y="24"/>
                      </a:lnTo>
                      <a:lnTo>
                        <a:pt x="712" y="18"/>
                      </a:lnTo>
                      <a:lnTo>
                        <a:pt x="704" y="14"/>
                      </a:lnTo>
                      <a:lnTo>
                        <a:pt x="702" y="7"/>
                      </a:lnTo>
                      <a:lnTo>
                        <a:pt x="709" y="0"/>
                      </a:lnTo>
                      <a:lnTo>
                        <a:pt x="717" y="8"/>
                      </a:lnTo>
                      <a:lnTo>
                        <a:pt x="725" y="10"/>
                      </a:lnTo>
                      <a:lnTo>
                        <a:pt x="735" y="7"/>
                      </a:lnTo>
                      <a:lnTo>
                        <a:pt x="743" y="8"/>
                      </a:lnTo>
                      <a:lnTo>
                        <a:pt x="751" y="6"/>
                      </a:lnTo>
                      <a:lnTo>
                        <a:pt x="754" y="6"/>
                      </a:lnTo>
                      <a:lnTo>
                        <a:pt x="760" y="12"/>
                      </a:lnTo>
                      <a:lnTo>
                        <a:pt x="761" y="13"/>
                      </a:lnTo>
                      <a:lnTo>
                        <a:pt x="769" y="12"/>
                      </a:lnTo>
                      <a:lnTo>
                        <a:pt x="778" y="11"/>
                      </a:lnTo>
                      <a:lnTo>
                        <a:pt x="785" y="11"/>
                      </a:lnTo>
                      <a:lnTo>
                        <a:pt x="790" y="11"/>
                      </a:lnTo>
                      <a:lnTo>
                        <a:pt x="790" y="15"/>
                      </a:lnTo>
                      <a:lnTo>
                        <a:pt x="789" y="21"/>
                      </a:lnTo>
                      <a:lnTo>
                        <a:pt x="789" y="24"/>
                      </a:lnTo>
                      <a:lnTo>
                        <a:pt x="788" y="26"/>
                      </a:lnTo>
                      <a:lnTo>
                        <a:pt x="784" y="33"/>
                      </a:lnTo>
                      <a:lnTo>
                        <a:pt x="780" y="39"/>
                      </a:lnTo>
                      <a:lnTo>
                        <a:pt x="774" y="45"/>
                      </a:lnTo>
                      <a:lnTo>
                        <a:pt x="767" y="52"/>
                      </a:lnTo>
                      <a:lnTo>
                        <a:pt x="766" y="58"/>
                      </a:lnTo>
                      <a:lnTo>
                        <a:pt x="767" y="64"/>
                      </a:lnTo>
                      <a:lnTo>
                        <a:pt x="778" y="68"/>
                      </a:lnTo>
                      <a:lnTo>
                        <a:pt x="785" y="67"/>
                      </a:lnTo>
                      <a:lnTo>
                        <a:pt x="784" y="72"/>
                      </a:lnTo>
                      <a:lnTo>
                        <a:pt x="778" y="79"/>
                      </a:lnTo>
                      <a:lnTo>
                        <a:pt x="780" y="81"/>
                      </a:lnTo>
                      <a:lnTo>
                        <a:pt x="778" y="88"/>
                      </a:lnTo>
                      <a:lnTo>
                        <a:pt x="772" y="94"/>
                      </a:lnTo>
                      <a:lnTo>
                        <a:pt x="771" y="99"/>
                      </a:lnTo>
                      <a:lnTo>
                        <a:pt x="766" y="106"/>
                      </a:lnTo>
                      <a:lnTo>
                        <a:pt x="758" y="112"/>
                      </a:lnTo>
                      <a:lnTo>
                        <a:pt x="752" y="117"/>
                      </a:lnTo>
                      <a:lnTo>
                        <a:pt x="745" y="121"/>
                      </a:lnTo>
                      <a:lnTo>
                        <a:pt x="736" y="126"/>
                      </a:lnTo>
                      <a:lnTo>
                        <a:pt x="727" y="127"/>
                      </a:lnTo>
                      <a:lnTo>
                        <a:pt x="718" y="130"/>
                      </a:lnTo>
                      <a:lnTo>
                        <a:pt x="711" y="133"/>
                      </a:lnTo>
                      <a:lnTo>
                        <a:pt x="703" y="137"/>
                      </a:lnTo>
                      <a:lnTo>
                        <a:pt x="703" y="138"/>
                      </a:lnTo>
                      <a:lnTo>
                        <a:pt x="694" y="144"/>
                      </a:lnTo>
                      <a:lnTo>
                        <a:pt x="691" y="147"/>
                      </a:lnTo>
                      <a:lnTo>
                        <a:pt x="686" y="153"/>
                      </a:lnTo>
                      <a:lnTo>
                        <a:pt x="682" y="156"/>
                      </a:lnTo>
                      <a:lnTo>
                        <a:pt x="679" y="163"/>
                      </a:lnTo>
                      <a:lnTo>
                        <a:pt x="670" y="168"/>
                      </a:lnTo>
                      <a:lnTo>
                        <a:pt x="662" y="174"/>
                      </a:lnTo>
                      <a:lnTo>
                        <a:pt x="653" y="178"/>
                      </a:lnTo>
                      <a:lnTo>
                        <a:pt x="650" y="180"/>
                      </a:lnTo>
                      <a:lnTo>
                        <a:pt x="641" y="185"/>
                      </a:lnTo>
                      <a:lnTo>
                        <a:pt x="632" y="190"/>
                      </a:lnTo>
                      <a:lnTo>
                        <a:pt x="622" y="196"/>
                      </a:lnTo>
                      <a:lnTo>
                        <a:pt x="614" y="201"/>
                      </a:lnTo>
                      <a:lnTo>
                        <a:pt x="605" y="203"/>
                      </a:lnTo>
                      <a:lnTo>
                        <a:pt x="603" y="204"/>
                      </a:lnTo>
                      <a:lnTo>
                        <a:pt x="596" y="209"/>
                      </a:lnTo>
                      <a:lnTo>
                        <a:pt x="594" y="215"/>
                      </a:lnTo>
                      <a:lnTo>
                        <a:pt x="589" y="222"/>
                      </a:lnTo>
                      <a:lnTo>
                        <a:pt x="580" y="226"/>
                      </a:lnTo>
                      <a:lnTo>
                        <a:pt x="572" y="228"/>
                      </a:lnTo>
                      <a:lnTo>
                        <a:pt x="564" y="230"/>
                      </a:lnTo>
                      <a:lnTo>
                        <a:pt x="563" y="230"/>
                      </a:lnTo>
                      <a:lnTo>
                        <a:pt x="558" y="234"/>
                      </a:lnTo>
                      <a:lnTo>
                        <a:pt x="554" y="244"/>
                      </a:lnTo>
                      <a:lnTo>
                        <a:pt x="555" y="247"/>
                      </a:lnTo>
                      <a:lnTo>
                        <a:pt x="556" y="255"/>
                      </a:lnTo>
                      <a:lnTo>
                        <a:pt x="553" y="261"/>
                      </a:lnTo>
                      <a:lnTo>
                        <a:pt x="549" y="267"/>
                      </a:lnTo>
                      <a:lnTo>
                        <a:pt x="540" y="266"/>
                      </a:lnTo>
                      <a:lnTo>
                        <a:pt x="532" y="268"/>
                      </a:lnTo>
                      <a:lnTo>
                        <a:pt x="523" y="269"/>
                      </a:lnTo>
                      <a:lnTo>
                        <a:pt x="515" y="268"/>
                      </a:lnTo>
                      <a:lnTo>
                        <a:pt x="505" y="264"/>
                      </a:lnTo>
                      <a:lnTo>
                        <a:pt x="495" y="264"/>
                      </a:lnTo>
                      <a:lnTo>
                        <a:pt x="486" y="266"/>
                      </a:lnTo>
                      <a:lnTo>
                        <a:pt x="478" y="261"/>
                      </a:lnTo>
                      <a:lnTo>
                        <a:pt x="469" y="258"/>
                      </a:lnTo>
                      <a:lnTo>
                        <a:pt x="476" y="264"/>
                      </a:lnTo>
                      <a:lnTo>
                        <a:pt x="485" y="268"/>
                      </a:lnTo>
                      <a:lnTo>
                        <a:pt x="492" y="268"/>
                      </a:lnTo>
                      <a:lnTo>
                        <a:pt x="501" y="267"/>
                      </a:lnTo>
                      <a:lnTo>
                        <a:pt x="505" y="266"/>
                      </a:lnTo>
                      <a:lnTo>
                        <a:pt x="514" y="270"/>
                      </a:lnTo>
                      <a:lnTo>
                        <a:pt x="519" y="278"/>
                      </a:lnTo>
                      <a:lnTo>
                        <a:pt x="527" y="276"/>
                      </a:lnTo>
                      <a:lnTo>
                        <a:pt x="535" y="279"/>
                      </a:lnTo>
                      <a:lnTo>
                        <a:pt x="545" y="282"/>
                      </a:lnTo>
                      <a:lnTo>
                        <a:pt x="554" y="277"/>
                      </a:lnTo>
                      <a:lnTo>
                        <a:pt x="563" y="274"/>
                      </a:lnTo>
                      <a:lnTo>
                        <a:pt x="571" y="277"/>
                      </a:lnTo>
                      <a:lnTo>
                        <a:pt x="568" y="282"/>
                      </a:lnTo>
                      <a:lnTo>
                        <a:pt x="572" y="283"/>
                      </a:lnTo>
                      <a:lnTo>
                        <a:pt x="580" y="282"/>
                      </a:lnTo>
                      <a:lnTo>
                        <a:pt x="589" y="279"/>
                      </a:lnTo>
                      <a:lnTo>
                        <a:pt x="596" y="272"/>
                      </a:lnTo>
                      <a:lnTo>
                        <a:pt x="605" y="267"/>
                      </a:lnTo>
                      <a:lnTo>
                        <a:pt x="608" y="269"/>
                      </a:lnTo>
                      <a:lnTo>
                        <a:pt x="605" y="276"/>
                      </a:lnTo>
                      <a:lnTo>
                        <a:pt x="603" y="278"/>
                      </a:lnTo>
                      <a:lnTo>
                        <a:pt x="596" y="285"/>
                      </a:lnTo>
                      <a:lnTo>
                        <a:pt x="589" y="293"/>
                      </a:lnTo>
                      <a:lnTo>
                        <a:pt x="580" y="299"/>
                      </a:lnTo>
                      <a:lnTo>
                        <a:pt x="572" y="306"/>
                      </a:lnTo>
                      <a:lnTo>
                        <a:pt x="569" y="312"/>
                      </a:lnTo>
                      <a:lnTo>
                        <a:pt x="563" y="318"/>
                      </a:lnTo>
                      <a:lnTo>
                        <a:pt x="562" y="320"/>
                      </a:lnTo>
                      <a:lnTo>
                        <a:pt x="560" y="321"/>
                      </a:lnTo>
                      <a:lnTo>
                        <a:pt x="553" y="324"/>
                      </a:lnTo>
                      <a:lnTo>
                        <a:pt x="544" y="320"/>
                      </a:lnTo>
                      <a:lnTo>
                        <a:pt x="545" y="316"/>
                      </a:lnTo>
                      <a:lnTo>
                        <a:pt x="545" y="309"/>
                      </a:lnTo>
                      <a:lnTo>
                        <a:pt x="537" y="311"/>
                      </a:lnTo>
                      <a:lnTo>
                        <a:pt x="528" y="315"/>
                      </a:lnTo>
                      <a:lnTo>
                        <a:pt x="519" y="320"/>
                      </a:lnTo>
                      <a:lnTo>
                        <a:pt x="517" y="322"/>
                      </a:lnTo>
                      <a:lnTo>
                        <a:pt x="509" y="325"/>
                      </a:lnTo>
                      <a:lnTo>
                        <a:pt x="501" y="323"/>
                      </a:lnTo>
                      <a:lnTo>
                        <a:pt x="496" y="324"/>
                      </a:lnTo>
                      <a:lnTo>
                        <a:pt x="488" y="327"/>
                      </a:lnTo>
                      <a:lnTo>
                        <a:pt x="479" y="328"/>
                      </a:lnTo>
                      <a:lnTo>
                        <a:pt x="473" y="335"/>
                      </a:lnTo>
                      <a:lnTo>
                        <a:pt x="465" y="341"/>
                      </a:lnTo>
                      <a:lnTo>
                        <a:pt x="460" y="344"/>
                      </a:lnTo>
                      <a:lnTo>
                        <a:pt x="452" y="351"/>
                      </a:lnTo>
                      <a:lnTo>
                        <a:pt x="451" y="353"/>
                      </a:lnTo>
                      <a:lnTo>
                        <a:pt x="447" y="359"/>
                      </a:lnTo>
                      <a:lnTo>
                        <a:pt x="454" y="356"/>
                      </a:lnTo>
                      <a:lnTo>
                        <a:pt x="464" y="351"/>
                      </a:lnTo>
                      <a:lnTo>
                        <a:pt x="472" y="344"/>
                      </a:lnTo>
                      <a:lnTo>
                        <a:pt x="479" y="339"/>
                      </a:lnTo>
                      <a:lnTo>
                        <a:pt x="490" y="333"/>
                      </a:lnTo>
                      <a:lnTo>
                        <a:pt x="499" y="330"/>
                      </a:lnTo>
                      <a:lnTo>
                        <a:pt x="506" y="328"/>
                      </a:lnTo>
                      <a:lnTo>
                        <a:pt x="509" y="328"/>
                      </a:lnTo>
                      <a:lnTo>
                        <a:pt x="517" y="334"/>
                      </a:lnTo>
                      <a:lnTo>
                        <a:pt x="521" y="334"/>
                      </a:lnTo>
                      <a:lnTo>
                        <a:pt x="530" y="333"/>
                      </a:lnTo>
                      <a:lnTo>
                        <a:pt x="540" y="328"/>
                      </a:lnTo>
                      <a:lnTo>
                        <a:pt x="547" y="328"/>
                      </a:lnTo>
                      <a:lnTo>
                        <a:pt x="549" y="334"/>
                      </a:lnTo>
                      <a:lnTo>
                        <a:pt x="540" y="340"/>
                      </a:lnTo>
                      <a:lnTo>
                        <a:pt x="533" y="346"/>
                      </a:lnTo>
                      <a:lnTo>
                        <a:pt x="530" y="350"/>
                      </a:lnTo>
                      <a:lnTo>
                        <a:pt x="526" y="355"/>
                      </a:lnTo>
                      <a:lnTo>
                        <a:pt x="526" y="361"/>
                      </a:lnTo>
                      <a:lnTo>
                        <a:pt x="517" y="361"/>
                      </a:lnTo>
                      <a:lnTo>
                        <a:pt x="515" y="362"/>
                      </a:lnTo>
                      <a:lnTo>
                        <a:pt x="509" y="366"/>
                      </a:lnTo>
                      <a:lnTo>
                        <a:pt x="499" y="371"/>
                      </a:lnTo>
                      <a:lnTo>
                        <a:pt x="490" y="371"/>
                      </a:lnTo>
                      <a:lnTo>
                        <a:pt x="499" y="373"/>
                      </a:lnTo>
                      <a:lnTo>
                        <a:pt x="504" y="374"/>
                      </a:lnTo>
                      <a:lnTo>
                        <a:pt x="499" y="380"/>
                      </a:lnTo>
                      <a:lnTo>
                        <a:pt x="494" y="387"/>
                      </a:lnTo>
                      <a:lnTo>
                        <a:pt x="495" y="387"/>
                      </a:lnTo>
                      <a:lnTo>
                        <a:pt x="503" y="392"/>
                      </a:lnTo>
                      <a:lnTo>
                        <a:pt x="509" y="391"/>
                      </a:lnTo>
                      <a:lnTo>
                        <a:pt x="514" y="383"/>
                      </a:lnTo>
                      <a:lnTo>
                        <a:pt x="522" y="381"/>
                      </a:lnTo>
                      <a:lnTo>
                        <a:pt x="526" y="375"/>
                      </a:lnTo>
                      <a:lnTo>
                        <a:pt x="535" y="371"/>
                      </a:lnTo>
                      <a:lnTo>
                        <a:pt x="540" y="364"/>
                      </a:lnTo>
                      <a:lnTo>
                        <a:pt x="532" y="360"/>
                      </a:lnTo>
                      <a:lnTo>
                        <a:pt x="540" y="357"/>
                      </a:lnTo>
                      <a:lnTo>
                        <a:pt x="550" y="355"/>
                      </a:lnTo>
                      <a:lnTo>
                        <a:pt x="559" y="357"/>
                      </a:lnTo>
                      <a:lnTo>
                        <a:pt x="564" y="359"/>
                      </a:lnTo>
                      <a:lnTo>
                        <a:pt x="573" y="359"/>
                      </a:lnTo>
                      <a:lnTo>
                        <a:pt x="574" y="359"/>
                      </a:lnTo>
                      <a:lnTo>
                        <a:pt x="582" y="358"/>
                      </a:lnTo>
                      <a:lnTo>
                        <a:pt x="583" y="357"/>
                      </a:lnTo>
                      <a:lnTo>
                        <a:pt x="592" y="356"/>
                      </a:lnTo>
                      <a:lnTo>
                        <a:pt x="603" y="350"/>
                      </a:lnTo>
                      <a:lnTo>
                        <a:pt x="592" y="353"/>
                      </a:lnTo>
                      <a:lnTo>
                        <a:pt x="600" y="346"/>
                      </a:lnTo>
                      <a:lnTo>
                        <a:pt x="608" y="345"/>
                      </a:lnTo>
                      <a:lnTo>
                        <a:pt x="617" y="340"/>
                      </a:lnTo>
                      <a:lnTo>
                        <a:pt x="626" y="337"/>
                      </a:lnTo>
                      <a:lnTo>
                        <a:pt x="636" y="335"/>
                      </a:lnTo>
                      <a:lnTo>
                        <a:pt x="645" y="335"/>
                      </a:lnTo>
                      <a:lnTo>
                        <a:pt x="654" y="336"/>
                      </a:lnTo>
                      <a:lnTo>
                        <a:pt x="663" y="335"/>
                      </a:lnTo>
                      <a:lnTo>
                        <a:pt x="668" y="333"/>
                      </a:lnTo>
                      <a:lnTo>
                        <a:pt x="670" y="333"/>
                      </a:lnTo>
                      <a:lnTo>
                        <a:pt x="673" y="326"/>
                      </a:lnTo>
                      <a:lnTo>
                        <a:pt x="681" y="322"/>
                      </a:lnTo>
                      <a:lnTo>
                        <a:pt x="690" y="320"/>
                      </a:lnTo>
                      <a:lnTo>
                        <a:pt x="699" y="318"/>
                      </a:lnTo>
                      <a:lnTo>
                        <a:pt x="708" y="316"/>
                      </a:lnTo>
                      <a:lnTo>
                        <a:pt x="709" y="316"/>
                      </a:lnTo>
                      <a:lnTo>
                        <a:pt x="717" y="317"/>
                      </a:lnTo>
                      <a:lnTo>
                        <a:pt x="725" y="318"/>
                      </a:lnTo>
                      <a:lnTo>
                        <a:pt x="735" y="323"/>
                      </a:lnTo>
                      <a:lnTo>
                        <a:pt x="736" y="323"/>
                      </a:lnTo>
                      <a:lnTo>
                        <a:pt x="745" y="327"/>
                      </a:lnTo>
                      <a:lnTo>
                        <a:pt x="758" y="332"/>
                      </a:lnTo>
                      <a:lnTo>
                        <a:pt x="760" y="332"/>
                      </a:lnTo>
                      <a:lnTo>
                        <a:pt x="769" y="333"/>
                      </a:lnTo>
                      <a:lnTo>
                        <a:pt x="778" y="335"/>
                      </a:lnTo>
                      <a:lnTo>
                        <a:pt x="784" y="337"/>
                      </a:lnTo>
                      <a:lnTo>
                        <a:pt x="792" y="335"/>
                      </a:lnTo>
                      <a:lnTo>
                        <a:pt x="801" y="333"/>
                      </a:lnTo>
                      <a:lnTo>
                        <a:pt x="802" y="332"/>
                      </a:lnTo>
                      <a:lnTo>
                        <a:pt x="808" y="331"/>
                      </a:lnTo>
                      <a:lnTo>
                        <a:pt x="810" y="327"/>
                      </a:lnTo>
                      <a:lnTo>
                        <a:pt x="820" y="325"/>
                      </a:lnTo>
                      <a:lnTo>
                        <a:pt x="828" y="323"/>
                      </a:lnTo>
                      <a:lnTo>
                        <a:pt x="837" y="327"/>
                      </a:lnTo>
                      <a:lnTo>
                        <a:pt x="842" y="327"/>
                      </a:lnTo>
                      <a:lnTo>
                        <a:pt x="852" y="328"/>
                      </a:lnTo>
                      <a:lnTo>
                        <a:pt x="860" y="328"/>
                      </a:lnTo>
                      <a:lnTo>
                        <a:pt x="869" y="331"/>
                      </a:lnTo>
                      <a:lnTo>
                        <a:pt x="878" y="332"/>
                      </a:lnTo>
                      <a:lnTo>
                        <a:pt x="886" y="333"/>
                      </a:lnTo>
                      <a:lnTo>
                        <a:pt x="891" y="333"/>
                      </a:lnTo>
                      <a:lnTo>
                        <a:pt x="898" y="336"/>
                      </a:lnTo>
                      <a:lnTo>
                        <a:pt x="902" y="336"/>
                      </a:lnTo>
                      <a:lnTo>
                        <a:pt x="910" y="337"/>
                      </a:lnTo>
                      <a:lnTo>
                        <a:pt x="919" y="336"/>
                      </a:lnTo>
                      <a:lnTo>
                        <a:pt x="927" y="335"/>
                      </a:lnTo>
                      <a:lnTo>
                        <a:pt x="937" y="337"/>
                      </a:lnTo>
                      <a:lnTo>
                        <a:pt x="938" y="337"/>
                      </a:lnTo>
                      <a:lnTo>
                        <a:pt x="941" y="336"/>
                      </a:lnTo>
                      <a:lnTo>
                        <a:pt x="952" y="335"/>
                      </a:lnTo>
                      <a:lnTo>
                        <a:pt x="957" y="328"/>
                      </a:lnTo>
                      <a:lnTo>
                        <a:pt x="964" y="332"/>
                      </a:lnTo>
                      <a:lnTo>
                        <a:pt x="973" y="332"/>
                      </a:lnTo>
                      <a:lnTo>
                        <a:pt x="981" y="333"/>
                      </a:lnTo>
                      <a:lnTo>
                        <a:pt x="988" y="335"/>
                      </a:lnTo>
                      <a:lnTo>
                        <a:pt x="996" y="331"/>
                      </a:lnTo>
                      <a:lnTo>
                        <a:pt x="1005" y="327"/>
                      </a:lnTo>
                      <a:lnTo>
                        <a:pt x="1015" y="327"/>
                      </a:lnTo>
                      <a:lnTo>
                        <a:pt x="1024" y="328"/>
                      </a:lnTo>
                      <a:lnTo>
                        <a:pt x="1032" y="327"/>
                      </a:lnTo>
                      <a:lnTo>
                        <a:pt x="1035" y="334"/>
                      </a:lnTo>
                      <a:lnTo>
                        <a:pt x="1044" y="333"/>
                      </a:lnTo>
                      <a:lnTo>
                        <a:pt x="1053" y="339"/>
                      </a:lnTo>
                      <a:lnTo>
                        <a:pt x="1058" y="344"/>
                      </a:lnTo>
                      <a:lnTo>
                        <a:pt x="1064" y="352"/>
                      </a:lnTo>
                      <a:lnTo>
                        <a:pt x="1073" y="355"/>
                      </a:lnTo>
                      <a:lnTo>
                        <a:pt x="1073" y="361"/>
                      </a:lnTo>
                      <a:lnTo>
                        <a:pt x="1073" y="368"/>
                      </a:lnTo>
                      <a:lnTo>
                        <a:pt x="1077" y="374"/>
                      </a:lnTo>
                      <a:lnTo>
                        <a:pt x="1078" y="380"/>
                      </a:lnTo>
                      <a:lnTo>
                        <a:pt x="1080" y="387"/>
                      </a:lnTo>
                      <a:lnTo>
                        <a:pt x="1082" y="392"/>
                      </a:lnTo>
                      <a:lnTo>
                        <a:pt x="1081" y="398"/>
                      </a:lnTo>
                      <a:lnTo>
                        <a:pt x="1083" y="400"/>
                      </a:lnTo>
                      <a:lnTo>
                        <a:pt x="1086" y="406"/>
                      </a:lnTo>
                      <a:lnTo>
                        <a:pt x="1078" y="412"/>
                      </a:lnTo>
                      <a:lnTo>
                        <a:pt x="1074" y="418"/>
                      </a:lnTo>
                      <a:lnTo>
                        <a:pt x="1065" y="424"/>
                      </a:lnTo>
                      <a:lnTo>
                        <a:pt x="1065" y="431"/>
                      </a:lnTo>
                      <a:lnTo>
                        <a:pt x="1060" y="434"/>
                      </a:lnTo>
                      <a:lnTo>
                        <a:pt x="1053" y="439"/>
                      </a:lnTo>
                      <a:lnTo>
                        <a:pt x="1050" y="444"/>
                      </a:lnTo>
                      <a:lnTo>
                        <a:pt x="1044" y="449"/>
                      </a:lnTo>
                      <a:lnTo>
                        <a:pt x="1037" y="454"/>
                      </a:lnTo>
                      <a:lnTo>
                        <a:pt x="1033" y="460"/>
                      </a:lnTo>
                      <a:lnTo>
                        <a:pt x="1028" y="467"/>
                      </a:lnTo>
                      <a:lnTo>
                        <a:pt x="1024" y="473"/>
                      </a:lnTo>
                      <a:lnTo>
                        <a:pt x="1020" y="480"/>
                      </a:lnTo>
                      <a:lnTo>
                        <a:pt x="1018" y="486"/>
                      </a:lnTo>
                      <a:lnTo>
                        <a:pt x="1015" y="493"/>
                      </a:lnTo>
                      <a:lnTo>
                        <a:pt x="1013" y="501"/>
                      </a:lnTo>
                      <a:lnTo>
                        <a:pt x="1013" y="506"/>
                      </a:lnTo>
                      <a:lnTo>
                        <a:pt x="1014" y="512"/>
                      </a:lnTo>
                      <a:lnTo>
                        <a:pt x="1017" y="516"/>
                      </a:lnTo>
                      <a:lnTo>
                        <a:pt x="1017" y="522"/>
                      </a:lnTo>
                      <a:lnTo>
                        <a:pt x="1011" y="529"/>
                      </a:lnTo>
                      <a:lnTo>
                        <a:pt x="1009" y="533"/>
                      </a:lnTo>
                      <a:lnTo>
                        <a:pt x="1006" y="540"/>
                      </a:lnTo>
                      <a:lnTo>
                        <a:pt x="1001" y="546"/>
                      </a:lnTo>
                      <a:lnTo>
                        <a:pt x="997" y="549"/>
                      </a:lnTo>
                      <a:lnTo>
                        <a:pt x="991" y="554"/>
                      </a:lnTo>
                      <a:lnTo>
                        <a:pt x="988" y="562"/>
                      </a:lnTo>
                      <a:lnTo>
                        <a:pt x="986" y="567"/>
                      </a:lnTo>
                      <a:lnTo>
                        <a:pt x="982" y="569"/>
                      </a:lnTo>
                    </a:path>
                  </a:pathLst>
                </a:custGeom>
                <a:solidFill>
                  <a:srgbClr val="FFCCFF"/>
                </a:solidFill>
                <a:ln w="12700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/>
                  <a:endParaRPr lang="en-US" sz="1800">
                    <a:solidFill>
                      <a:prstClr val="black"/>
                    </a:solidFill>
                    <a:ea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22567" name="Freeform 71"/>
            <p:cNvSpPr>
              <a:spLocks/>
            </p:cNvSpPr>
            <p:nvPr/>
          </p:nvSpPr>
          <p:spPr bwMode="auto">
            <a:xfrm>
              <a:off x="2358" y="1747"/>
              <a:ext cx="36" cy="22"/>
            </a:xfrm>
            <a:custGeom>
              <a:avLst/>
              <a:gdLst>
                <a:gd name="T0" fmla="*/ 14 w 36"/>
                <a:gd name="T1" fmla="*/ 22 h 22"/>
                <a:gd name="T2" fmla="*/ 26 w 36"/>
                <a:gd name="T3" fmla="*/ 11 h 22"/>
                <a:gd name="T4" fmla="*/ 14 w 36"/>
                <a:gd name="T5" fmla="*/ 22 h 22"/>
                <a:gd name="T6" fmla="*/ 0 60000 65536"/>
                <a:gd name="T7" fmla="*/ 0 60000 65536"/>
                <a:gd name="T8" fmla="*/ 0 60000 65536"/>
                <a:gd name="T9" fmla="*/ 0 w 36"/>
                <a:gd name="T10" fmla="*/ 0 h 22"/>
                <a:gd name="T11" fmla="*/ 36 w 36"/>
                <a:gd name="T12" fmla="*/ 22 h 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" h="22">
                  <a:moveTo>
                    <a:pt x="14" y="22"/>
                  </a:moveTo>
                  <a:cubicBezTo>
                    <a:pt x="14" y="17"/>
                    <a:pt x="12" y="0"/>
                    <a:pt x="26" y="11"/>
                  </a:cubicBezTo>
                  <a:cubicBezTo>
                    <a:pt x="36" y="19"/>
                    <a:pt x="0" y="22"/>
                    <a:pt x="14" y="22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568" name="Freeform 72"/>
            <p:cNvSpPr>
              <a:spLocks/>
            </p:cNvSpPr>
            <p:nvPr/>
          </p:nvSpPr>
          <p:spPr bwMode="auto">
            <a:xfrm>
              <a:off x="2262" y="1743"/>
              <a:ext cx="14" cy="12"/>
            </a:xfrm>
            <a:custGeom>
              <a:avLst/>
              <a:gdLst>
                <a:gd name="T0" fmla="*/ 0 w 14"/>
                <a:gd name="T1" fmla="*/ 8 h 12"/>
                <a:gd name="T2" fmla="*/ 14 w 14"/>
                <a:gd name="T3" fmla="*/ 3 h 12"/>
                <a:gd name="T4" fmla="*/ 0 w 14"/>
                <a:gd name="T5" fmla="*/ 8 h 12"/>
                <a:gd name="T6" fmla="*/ 0 60000 65536"/>
                <a:gd name="T7" fmla="*/ 0 60000 65536"/>
                <a:gd name="T8" fmla="*/ 0 60000 65536"/>
                <a:gd name="T9" fmla="*/ 0 w 14"/>
                <a:gd name="T10" fmla="*/ 0 h 12"/>
                <a:gd name="T11" fmla="*/ 14 w 14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2">
                  <a:moveTo>
                    <a:pt x="0" y="8"/>
                  </a:moveTo>
                  <a:cubicBezTo>
                    <a:pt x="3" y="0"/>
                    <a:pt x="7" y="2"/>
                    <a:pt x="14" y="3"/>
                  </a:cubicBezTo>
                  <a:cubicBezTo>
                    <a:pt x="11" y="12"/>
                    <a:pt x="14" y="8"/>
                    <a:pt x="0" y="8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569" name="Freeform 73"/>
            <p:cNvSpPr>
              <a:spLocks/>
            </p:cNvSpPr>
            <p:nvPr/>
          </p:nvSpPr>
          <p:spPr bwMode="auto">
            <a:xfrm>
              <a:off x="2123" y="1389"/>
              <a:ext cx="48" cy="53"/>
            </a:xfrm>
            <a:custGeom>
              <a:avLst/>
              <a:gdLst>
                <a:gd name="T0" fmla="*/ 6 w 48"/>
                <a:gd name="T1" fmla="*/ 50 h 53"/>
                <a:gd name="T2" fmla="*/ 16 w 48"/>
                <a:gd name="T3" fmla="*/ 14 h 53"/>
                <a:gd name="T4" fmla="*/ 24 w 48"/>
                <a:gd name="T5" fmla="*/ 0 h 53"/>
                <a:gd name="T6" fmla="*/ 40 w 48"/>
                <a:gd name="T7" fmla="*/ 2 h 53"/>
                <a:gd name="T8" fmla="*/ 34 w 48"/>
                <a:gd name="T9" fmla="*/ 12 h 53"/>
                <a:gd name="T10" fmla="*/ 22 w 48"/>
                <a:gd name="T11" fmla="*/ 29 h 53"/>
                <a:gd name="T12" fmla="*/ 12 w 48"/>
                <a:gd name="T13" fmla="*/ 42 h 53"/>
                <a:gd name="T14" fmla="*/ 6 w 48"/>
                <a:gd name="T15" fmla="*/ 50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"/>
                <a:gd name="T25" fmla="*/ 0 h 53"/>
                <a:gd name="T26" fmla="*/ 48 w 48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" h="53">
                  <a:moveTo>
                    <a:pt x="6" y="50"/>
                  </a:moveTo>
                  <a:cubicBezTo>
                    <a:pt x="7" y="15"/>
                    <a:pt x="0" y="26"/>
                    <a:pt x="16" y="14"/>
                  </a:cubicBezTo>
                  <a:cubicBezTo>
                    <a:pt x="18" y="9"/>
                    <a:pt x="21" y="5"/>
                    <a:pt x="24" y="0"/>
                  </a:cubicBezTo>
                  <a:cubicBezTo>
                    <a:pt x="29" y="1"/>
                    <a:pt x="35" y="0"/>
                    <a:pt x="40" y="2"/>
                  </a:cubicBezTo>
                  <a:cubicBezTo>
                    <a:pt x="48" y="5"/>
                    <a:pt x="36" y="12"/>
                    <a:pt x="34" y="12"/>
                  </a:cubicBezTo>
                  <a:cubicBezTo>
                    <a:pt x="28" y="16"/>
                    <a:pt x="26" y="23"/>
                    <a:pt x="22" y="29"/>
                  </a:cubicBezTo>
                  <a:cubicBezTo>
                    <a:pt x="21" y="38"/>
                    <a:pt x="19" y="37"/>
                    <a:pt x="12" y="42"/>
                  </a:cubicBezTo>
                  <a:cubicBezTo>
                    <a:pt x="11" y="43"/>
                    <a:pt x="9" y="53"/>
                    <a:pt x="6" y="50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570" name="Freeform 74"/>
            <p:cNvSpPr>
              <a:spLocks/>
            </p:cNvSpPr>
            <p:nvPr/>
          </p:nvSpPr>
          <p:spPr bwMode="auto">
            <a:xfrm>
              <a:off x="2132" y="1238"/>
              <a:ext cx="70" cy="21"/>
            </a:xfrm>
            <a:custGeom>
              <a:avLst/>
              <a:gdLst>
                <a:gd name="T0" fmla="*/ 33 w 70"/>
                <a:gd name="T1" fmla="*/ 1 h 21"/>
                <a:gd name="T2" fmla="*/ 70 w 70"/>
                <a:gd name="T3" fmla="*/ 3 h 21"/>
                <a:gd name="T4" fmla="*/ 49 w 70"/>
                <a:gd name="T5" fmla="*/ 21 h 21"/>
                <a:gd name="T6" fmla="*/ 22 w 70"/>
                <a:gd name="T7" fmla="*/ 13 h 21"/>
                <a:gd name="T8" fmla="*/ 3 w 70"/>
                <a:gd name="T9" fmla="*/ 3 h 21"/>
                <a:gd name="T10" fmla="*/ 33 w 70"/>
                <a:gd name="T11" fmla="*/ 1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"/>
                <a:gd name="T19" fmla="*/ 0 h 21"/>
                <a:gd name="T20" fmla="*/ 70 w 70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" h="21">
                  <a:moveTo>
                    <a:pt x="33" y="1"/>
                  </a:moveTo>
                  <a:cubicBezTo>
                    <a:pt x="45" y="2"/>
                    <a:pt x="58" y="5"/>
                    <a:pt x="70" y="3"/>
                  </a:cubicBezTo>
                  <a:cubicBezTo>
                    <a:pt x="63" y="9"/>
                    <a:pt x="57" y="18"/>
                    <a:pt x="49" y="21"/>
                  </a:cubicBezTo>
                  <a:cubicBezTo>
                    <a:pt x="35" y="17"/>
                    <a:pt x="43" y="15"/>
                    <a:pt x="22" y="13"/>
                  </a:cubicBezTo>
                  <a:cubicBezTo>
                    <a:pt x="19" y="9"/>
                    <a:pt x="5" y="8"/>
                    <a:pt x="3" y="3"/>
                  </a:cubicBezTo>
                  <a:cubicBezTo>
                    <a:pt x="0" y="0"/>
                    <a:pt x="27" y="5"/>
                    <a:pt x="33" y="1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571" name="Freeform 75"/>
            <p:cNvSpPr>
              <a:spLocks/>
            </p:cNvSpPr>
            <p:nvPr/>
          </p:nvSpPr>
          <p:spPr bwMode="auto">
            <a:xfrm>
              <a:off x="2052" y="743"/>
              <a:ext cx="239" cy="281"/>
            </a:xfrm>
            <a:custGeom>
              <a:avLst/>
              <a:gdLst>
                <a:gd name="T0" fmla="*/ 45 w 239"/>
                <a:gd name="T1" fmla="*/ 45 h 281"/>
                <a:gd name="T2" fmla="*/ 24 w 239"/>
                <a:gd name="T3" fmla="*/ 45 h 281"/>
                <a:gd name="T4" fmla="*/ 41 w 239"/>
                <a:gd name="T5" fmla="*/ 78 h 281"/>
                <a:gd name="T6" fmla="*/ 15 w 239"/>
                <a:gd name="T7" fmla="*/ 69 h 281"/>
                <a:gd name="T8" fmla="*/ 0 w 239"/>
                <a:gd name="T9" fmla="*/ 102 h 281"/>
                <a:gd name="T10" fmla="*/ 21 w 239"/>
                <a:gd name="T11" fmla="*/ 130 h 281"/>
                <a:gd name="T12" fmla="*/ 42 w 239"/>
                <a:gd name="T13" fmla="*/ 127 h 281"/>
                <a:gd name="T14" fmla="*/ 39 w 239"/>
                <a:gd name="T15" fmla="*/ 99 h 281"/>
                <a:gd name="T16" fmla="*/ 68 w 239"/>
                <a:gd name="T17" fmla="*/ 136 h 281"/>
                <a:gd name="T18" fmla="*/ 89 w 239"/>
                <a:gd name="T19" fmla="*/ 156 h 281"/>
                <a:gd name="T20" fmla="*/ 59 w 239"/>
                <a:gd name="T21" fmla="*/ 145 h 281"/>
                <a:gd name="T22" fmla="*/ 77 w 239"/>
                <a:gd name="T23" fmla="*/ 190 h 281"/>
                <a:gd name="T24" fmla="*/ 114 w 239"/>
                <a:gd name="T25" fmla="*/ 217 h 281"/>
                <a:gd name="T26" fmla="*/ 113 w 239"/>
                <a:gd name="T27" fmla="*/ 244 h 281"/>
                <a:gd name="T28" fmla="*/ 134 w 239"/>
                <a:gd name="T29" fmla="*/ 202 h 281"/>
                <a:gd name="T30" fmla="*/ 152 w 239"/>
                <a:gd name="T31" fmla="*/ 232 h 281"/>
                <a:gd name="T32" fmla="*/ 173 w 239"/>
                <a:gd name="T33" fmla="*/ 277 h 281"/>
                <a:gd name="T34" fmla="*/ 201 w 239"/>
                <a:gd name="T35" fmla="*/ 247 h 281"/>
                <a:gd name="T36" fmla="*/ 194 w 239"/>
                <a:gd name="T37" fmla="*/ 213 h 281"/>
                <a:gd name="T38" fmla="*/ 228 w 239"/>
                <a:gd name="T39" fmla="*/ 213 h 281"/>
                <a:gd name="T40" fmla="*/ 191 w 239"/>
                <a:gd name="T41" fmla="*/ 181 h 281"/>
                <a:gd name="T42" fmla="*/ 173 w 239"/>
                <a:gd name="T43" fmla="*/ 142 h 281"/>
                <a:gd name="T44" fmla="*/ 183 w 239"/>
                <a:gd name="T45" fmla="*/ 52 h 281"/>
                <a:gd name="T46" fmla="*/ 159 w 239"/>
                <a:gd name="T47" fmla="*/ 90 h 281"/>
                <a:gd name="T48" fmla="*/ 158 w 239"/>
                <a:gd name="T49" fmla="*/ 157 h 281"/>
                <a:gd name="T50" fmla="*/ 137 w 239"/>
                <a:gd name="T51" fmla="*/ 147 h 281"/>
                <a:gd name="T52" fmla="*/ 140 w 239"/>
                <a:gd name="T53" fmla="*/ 111 h 281"/>
                <a:gd name="T54" fmla="*/ 138 w 239"/>
                <a:gd name="T55" fmla="*/ 42 h 281"/>
                <a:gd name="T56" fmla="*/ 107 w 239"/>
                <a:gd name="T57" fmla="*/ 0 h 281"/>
                <a:gd name="T58" fmla="*/ 89 w 239"/>
                <a:gd name="T59" fmla="*/ 60 h 281"/>
                <a:gd name="T60" fmla="*/ 84 w 239"/>
                <a:gd name="T61" fmla="*/ 75 h 281"/>
                <a:gd name="T62" fmla="*/ 56 w 239"/>
                <a:gd name="T63" fmla="*/ 58 h 281"/>
                <a:gd name="T64" fmla="*/ 36 w 239"/>
                <a:gd name="T65" fmla="*/ 40 h 2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9"/>
                <a:gd name="T100" fmla="*/ 0 h 281"/>
                <a:gd name="T101" fmla="*/ 239 w 239"/>
                <a:gd name="T102" fmla="*/ 281 h 28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9" h="281">
                  <a:moveTo>
                    <a:pt x="54" y="58"/>
                  </a:moveTo>
                  <a:cubicBezTo>
                    <a:pt x="51" y="54"/>
                    <a:pt x="48" y="49"/>
                    <a:pt x="45" y="45"/>
                  </a:cubicBezTo>
                  <a:cubicBezTo>
                    <a:pt x="43" y="37"/>
                    <a:pt x="42" y="32"/>
                    <a:pt x="35" y="27"/>
                  </a:cubicBezTo>
                  <a:cubicBezTo>
                    <a:pt x="32" y="37"/>
                    <a:pt x="36" y="42"/>
                    <a:pt x="24" y="45"/>
                  </a:cubicBezTo>
                  <a:cubicBezTo>
                    <a:pt x="22" y="56"/>
                    <a:pt x="21" y="60"/>
                    <a:pt x="32" y="63"/>
                  </a:cubicBezTo>
                  <a:cubicBezTo>
                    <a:pt x="35" y="68"/>
                    <a:pt x="38" y="73"/>
                    <a:pt x="41" y="78"/>
                  </a:cubicBezTo>
                  <a:cubicBezTo>
                    <a:pt x="38" y="87"/>
                    <a:pt x="38" y="83"/>
                    <a:pt x="30" y="81"/>
                  </a:cubicBezTo>
                  <a:cubicBezTo>
                    <a:pt x="22" y="77"/>
                    <a:pt x="24" y="70"/>
                    <a:pt x="15" y="69"/>
                  </a:cubicBezTo>
                  <a:cubicBezTo>
                    <a:pt x="3" y="71"/>
                    <a:pt x="6" y="77"/>
                    <a:pt x="8" y="88"/>
                  </a:cubicBezTo>
                  <a:cubicBezTo>
                    <a:pt x="6" y="93"/>
                    <a:pt x="3" y="97"/>
                    <a:pt x="0" y="102"/>
                  </a:cubicBezTo>
                  <a:cubicBezTo>
                    <a:pt x="2" y="109"/>
                    <a:pt x="5" y="113"/>
                    <a:pt x="8" y="120"/>
                  </a:cubicBezTo>
                  <a:cubicBezTo>
                    <a:pt x="9" y="129"/>
                    <a:pt x="13" y="129"/>
                    <a:pt x="21" y="130"/>
                  </a:cubicBezTo>
                  <a:cubicBezTo>
                    <a:pt x="26" y="133"/>
                    <a:pt x="30" y="136"/>
                    <a:pt x="36" y="138"/>
                  </a:cubicBezTo>
                  <a:cubicBezTo>
                    <a:pt x="37" y="134"/>
                    <a:pt x="41" y="131"/>
                    <a:pt x="42" y="127"/>
                  </a:cubicBezTo>
                  <a:cubicBezTo>
                    <a:pt x="44" y="114"/>
                    <a:pt x="36" y="104"/>
                    <a:pt x="30" y="94"/>
                  </a:cubicBezTo>
                  <a:cubicBezTo>
                    <a:pt x="28" y="82"/>
                    <a:pt x="28" y="96"/>
                    <a:pt x="39" y="99"/>
                  </a:cubicBezTo>
                  <a:cubicBezTo>
                    <a:pt x="43" y="118"/>
                    <a:pt x="43" y="119"/>
                    <a:pt x="63" y="124"/>
                  </a:cubicBezTo>
                  <a:cubicBezTo>
                    <a:pt x="64" y="125"/>
                    <a:pt x="68" y="135"/>
                    <a:pt x="68" y="136"/>
                  </a:cubicBezTo>
                  <a:cubicBezTo>
                    <a:pt x="71" y="141"/>
                    <a:pt x="80" y="143"/>
                    <a:pt x="84" y="148"/>
                  </a:cubicBezTo>
                  <a:cubicBezTo>
                    <a:pt x="86" y="155"/>
                    <a:pt x="101" y="162"/>
                    <a:pt x="89" y="156"/>
                  </a:cubicBezTo>
                  <a:cubicBezTo>
                    <a:pt x="84" y="148"/>
                    <a:pt x="75" y="148"/>
                    <a:pt x="66" y="147"/>
                  </a:cubicBezTo>
                  <a:cubicBezTo>
                    <a:pt x="61" y="143"/>
                    <a:pt x="61" y="134"/>
                    <a:pt x="59" y="145"/>
                  </a:cubicBezTo>
                  <a:cubicBezTo>
                    <a:pt x="59" y="156"/>
                    <a:pt x="56" y="179"/>
                    <a:pt x="69" y="183"/>
                  </a:cubicBezTo>
                  <a:cubicBezTo>
                    <a:pt x="72" y="189"/>
                    <a:pt x="69" y="193"/>
                    <a:pt x="77" y="190"/>
                  </a:cubicBezTo>
                  <a:cubicBezTo>
                    <a:pt x="110" y="196"/>
                    <a:pt x="66" y="219"/>
                    <a:pt x="101" y="226"/>
                  </a:cubicBezTo>
                  <a:cubicBezTo>
                    <a:pt x="111" y="218"/>
                    <a:pt x="107" y="221"/>
                    <a:pt x="114" y="217"/>
                  </a:cubicBezTo>
                  <a:cubicBezTo>
                    <a:pt x="119" y="206"/>
                    <a:pt x="112" y="230"/>
                    <a:pt x="107" y="234"/>
                  </a:cubicBezTo>
                  <a:cubicBezTo>
                    <a:pt x="104" y="240"/>
                    <a:pt x="106" y="243"/>
                    <a:pt x="113" y="244"/>
                  </a:cubicBezTo>
                  <a:cubicBezTo>
                    <a:pt x="124" y="236"/>
                    <a:pt x="119" y="235"/>
                    <a:pt x="122" y="219"/>
                  </a:cubicBezTo>
                  <a:cubicBezTo>
                    <a:pt x="123" y="213"/>
                    <a:pt x="131" y="208"/>
                    <a:pt x="134" y="202"/>
                  </a:cubicBezTo>
                  <a:cubicBezTo>
                    <a:pt x="138" y="209"/>
                    <a:pt x="138" y="217"/>
                    <a:pt x="143" y="223"/>
                  </a:cubicBezTo>
                  <a:cubicBezTo>
                    <a:pt x="144" y="231"/>
                    <a:pt x="143" y="235"/>
                    <a:pt x="152" y="232"/>
                  </a:cubicBezTo>
                  <a:cubicBezTo>
                    <a:pt x="165" y="223"/>
                    <a:pt x="161" y="258"/>
                    <a:pt x="156" y="268"/>
                  </a:cubicBezTo>
                  <a:cubicBezTo>
                    <a:pt x="159" y="281"/>
                    <a:pt x="160" y="279"/>
                    <a:pt x="173" y="277"/>
                  </a:cubicBezTo>
                  <a:cubicBezTo>
                    <a:pt x="180" y="271"/>
                    <a:pt x="177" y="266"/>
                    <a:pt x="182" y="259"/>
                  </a:cubicBezTo>
                  <a:cubicBezTo>
                    <a:pt x="186" y="253"/>
                    <a:pt x="196" y="251"/>
                    <a:pt x="201" y="247"/>
                  </a:cubicBezTo>
                  <a:cubicBezTo>
                    <a:pt x="204" y="241"/>
                    <a:pt x="205" y="235"/>
                    <a:pt x="209" y="229"/>
                  </a:cubicBezTo>
                  <a:cubicBezTo>
                    <a:pt x="207" y="215"/>
                    <a:pt x="207" y="215"/>
                    <a:pt x="194" y="213"/>
                  </a:cubicBezTo>
                  <a:cubicBezTo>
                    <a:pt x="188" y="213"/>
                    <a:pt x="170" y="214"/>
                    <a:pt x="176" y="214"/>
                  </a:cubicBezTo>
                  <a:cubicBezTo>
                    <a:pt x="193" y="214"/>
                    <a:pt x="211" y="218"/>
                    <a:pt x="228" y="213"/>
                  </a:cubicBezTo>
                  <a:cubicBezTo>
                    <a:pt x="231" y="212"/>
                    <a:pt x="228" y="197"/>
                    <a:pt x="239" y="195"/>
                  </a:cubicBezTo>
                  <a:cubicBezTo>
                    <a:pt x="234" y="174"/>
                    <a:pt x="211" y="182"/>
                    <a:pt x="191" y="181"/>
                  </a:cubicBezTo>
                  <a:cubicBezTo>
                    <a:pt x="185" y="168"/>
                    <a:pt x="195" y="167"/>
                    <a:pt x="177" y="165"/>
                  </a:cubicBezTo>
                  <a:cubicBezTo>
                    <a:pt x="175" y="157"/>
                    <a:pt x="173" y="142"/>
                    <a:pt x="173" y="142"/>
                  </a:cubicBezTo>
                  <a:cubicBezTo>
                    <a:pt x="174" y="106"/>
                    <a:pt x="172" y="116"/>
                    <a:pt x="182" y="96"/>
                  </a:cubicBezTo>
                  <a:cubicBezTo>
                    <a:pt x="183" y="79"/>
                    <a:pt x="192" y="66"/>
                    <a:pt x="183" y="52"/>
                  </a:cubicBezTo>
                  <a:cubicBezTo>
                    <a:pt x="164" y="58"/>
                    <a:pt x="179" y="50"/>
                    <a:pt x="173" y="81"/>
                  </a:cubicBezTo>
                  <a:cubicBezTo>
                    <a:pt x="173" y="83"/>
                    <a:pt x="161" y="89"/>
                    <a:pt x="159" y="90"/>
                  </a:cubicBezTo>
                  <a:cubicBezTo>
                    <a:pt x="148" y="111"/>
                    <a:pt x="173" y="160"/>
                    <a:pt x="149" y="178"/>
                  </a:cubicBezTo>
                  <a:cubicBezTo>
                    <a:pt x="153" y="154"/>
                    <a:pt x="155" y="176"/>
                    <a:pt x="158" y="157"/>
                  </a:cubicBezTo>
                  <a:cubicBezTo>
                    <a:pt x="159" y="152"/>
                    <a:pt x="148" y="147"/>
                    <a:pt x="143" y="148"/>
                  </a:cubicBezTo>
                  <a:cubicBezTo>
                    <a:pt x="134" y="143"/>
                    <a:pt x="131" y="150"/>
                    <a:pt x="137" y="147"/>
                  </a:cubicBezTo>
                  <a:cubicBezTo>
                    <a:pt x="142" y="139"/>
                    <a:pt x="137" y="141"/>
                    <a:pt x="131" y="136"/>
                  </a:cubicBezTo>
                  <a:cubicBezTo>
                    <a:pt x="126" y="126"/>
                    <a:pt x="129" y="113"/>
                    <a:pt x="140" y="111"/>
                  </a:cubicBezTo>
                  <a:cubicBezTo>
                    <a:pt x="140" y="94"/>
                    <a:pt x="140" y="78"/>
                    <a:pt x="141" y="61"/>
                  </a:cubicBezTo>
                  <a:cubicBezTo>
                    <a:pt x="142" y="53"/>
                    <a:pt x="148" y="48"/>
                    <a:pt x="138" y="42"/>
                  </a:cubicBezTo>
                  <a:cubicBezTo>
                    <a:pt x="137" y="36"/>
                    <a:pt x="130" y="30"/>
                    <a:pt x="126" y="24"/>
                  </a:cubicBezTo>
                  <a:cubicBezTo>
                    <a:pt x="124" y="12"/>
                    <a:pt x="116" y="7"/>
                    <a:pt x="107" y="0"/>
                  </a:cubicBezTo>
                  <a:cubicBezTo>
                    <a:pt x="95" y="1"/>
                    <a:pt x="99" y="2"/>
                    <a:pt x="93" y="10"/>
                  </a:cubicBezTo>
                  <a:cubicBezTo>
                    <a:pt x="90" y="26"/>
                    <a:pt x="92" y="44"/>
                    <a:pt x="89" y="60"/>
                  </a:cubicBezTo>
                  <a:cubicBezTo>
                    <a:pt x="90" y="71"/>
                    <a:pt x="87" y="88"/>
                    <a:pt x="101" y="91"/>
                  </a:cubicBezTo>
                  <a:cubicBezTo>
                    <a:pt x="99" y="84"/>
                    <a:pt x="90" y="80"/>
                    <a:pt x="84" y="75"/>
                  </a:cubicBezTo>
                  <a:cubicBezTo>
                    <a:pt x="79" y="67"/>
                    <a:pt x="73" y="69"/>
                    <a:pt x="71" y="78"/>
                  </a:cubicBezTo>
                  <a:cubicBezTo>
                    <a:pt x="63" y="75"/>
                    <a:pt x="64" y="64"/>
                    <a:pt x="56" y="58"/>
                  </a:cubicBezTo>
                  <a:cubicBezTo>
                    <a:pt x="52" y="49"/>
                    <a:pt x="49" y="47"/>
                    <a:pt x="39" y="45"/>
                  </a:cubicBezTo>
                  <a:cubicBezTo>
                    <a:pt x="38" y="43"/>
                    <a:pt x="36" y="40"/>
                    <a:pt x="36" y="40"/>
                  </a:cubicBezTo>
                </a:path>
              </a:pathLst>
            </a:cu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</p:grpSp>
      <p:sp>
        <p:nvSpPr>
          <p:cNvPr id="22538" name="Freeform 76"/>
          <p:cNvSpPr>
            <a:spLocks/>
          </p:cNvSpPr>
          <p:nvPr/>
        </p:nvSpPr>
        <p:spPr bwMode="auto">
          <a:xfrm>
            <a:off x="2659081" y="2983694"/>
            <a:ext cx="877887" cy="671512"/>
          </a:xfrm>
          <a:custGeom>
            <a:avLst/>
            <a:gdLst>
              <a:gd name="T0" fmla="*/ 2147483647 w 849"/>
              <a:gd name="T1" fmla="*/ 2147483647 h 649"/>
              <a:gd name="T2" fmla="*/ 2147483647 w 849"/>
              <a:gd name="T3" fmla="*/ 2147483647 h 649"/>
              <a:gd name="T4" fmla="*/ 2147483647 w 849"/>
              <a:gd name="T5" fmla="*/ 2147483647 h 649"/>
              <a:gd name="T6" fmla="*/ 2147483647 w 849"/>
              <a:gd name="T7" fmla="*/ 2147483647 h 649"/>
              <a:gd name="T8" fmla="*/ 2147483647 w 849"/>
              <a:gd name="T9" fmla="*/ 2147483647 h 649"/>
              <a:gd name="T10" fmla="*/ 2147483647 w 849"/>
              <a:gd name="T11" fmla="*/ 2147483647 h 649"/>
              <a:gd name="T12" fmla="*/ 2147483647 w 849"/>
              <a:gd name="T13" fmla="*/ 2147483647 h 649"/>
              <a:gd name="T14" fmla="*/ 2147483647 w 849"/>
              <a:gd name="T15" fmla="*/ 2147483647 h 649"/>
              <a:gd name="T16" fmla="*/ 2147483647 w 849"/>
              <a:gd name="T17" fmla="*/ 2147483647 h 649"/>
              <a:gd name="T18" fmla="*/ 2147483647 w 849"/>
              <a:gd name="T19" fmla="*/ 2147483647 h 649"/>
              <a:gd name="T20" fmla="*/ 2147483647 w 849"/>
              <a:gd name="T21" fmla="*/ 2147483647 h 649"/>
              <a:gd name="T22" fmla="*/ 2147483647 w 849"/>
              <a:gd name="T23" fmla="*/ 2147483647 h 649"/>
              <a:gd name="T24" fmla="*/ 2147483647 w 849"/>
              <a:gd name="T25" fmla="*/ 2147483647 h 649"/>
              <a:gd name="T26" fmla="*/ 2147483647 w 849"/>
              <a:gd name="T27" fmla="*/ 2147483647 h 649"/>
              <a:gd name="T28" fmla="*/ 2147483647 w 849"/>
              <a:gd name="T29" fmla="*/ 2147483647 h 649"/>
              <a:gd name="T30" fmla="*/ 2147483647 w 849"/>
              <a:gd name="T31" fmla="*/ 2147483647 h 649"/>
              <a:gd name="T32" fmla="*/ 2147483647 w 849"/>
              <a:gd name="T33" fmla="*/ 2147483647 h 649"/>
              <a:gd name="T34" fmla="*/ 2147483647 w 849"/>
              <a:gd name="T35" fmla="*/ 2147483647 h 649"/>
              <a:gd name="T36" fmla="*/ 2147483647 w 849"/>
              <a:gd name="T37" fmla="*/ 2147483647 h 649"/>
              <a:gd name="T38" fmla="*/ 2147483647 w 849"/>
              <a:gd name="T39" fmla="*/ 2147483647 h 649"/>
              <a:gd name="T40" fmla="*/ 2147483647 w 849"/>
              <a:gd name="T41" fmla="*/ 2147483647 h 649"/>
              <a:gd name="T42" fmla="*/ 2147483647 w 849"/>
              <a:gd name="T43" fmla="*/ 2147483647 h 649"/>
              <a:gd name="T44" fmla="*/ 2147483647 w 849"/>
              <a:gd name="T45" fmla="*/ 2147483647 h 649"/>
              <a:gd name="T46" fmla="*/ 2147483647 w 849"/>
              <a:gd name="T47" fmla="*/ 2147483647 h 649"/>
              <a:gd name="T48" fmla="*/ 2147483647 w 849"/>
              <a:gd name="T49" fmla="*/ 2147483647 h 649"/>
              <a:gd name="T50" fmla="*/ 2147483647 w 849"/>
              <a:gd name="T51" fmla="*/ 2147483647 h 649"/>
              <a:gd name="T52" fmla="*/ 2147483647 w 849"/>
              <a:gd name="T53" fmla="*/ 2147483647 h 649"/>
              <a:gd name="T54" fmla="*/ 2147483647 w 849"/>
              <a:gd name="T55" fmla="*/ 2147483647 h 649"/>
              <a:gd name="T56" fmla="*/ 2147483647 w 849"/>
              <a:gd name="T57" fmla="*/ 2147483647 h 649"/>
              <a:gd name="T58" fmla="*/ 2147483647 w 849"/>
              <a:gd name="T59" fmla="*/ 2147483647 h 649"/>
              <a:gd name="T60" fmla="*/ 2147483647 w 849"/>
              <a:gd name="T61" fmla="*/ 2147483647 h 649"/>
              <a:gd name="T62" fmla="*/ 2147483647 w 849"/>
              <a:gd name="T63" fmla="*/ 2147483647 h 649"/>
              <a:gd name="T64" fmla="*/ 2147483647 w 849"/>
              <a:gd name="T65" fmla="*/ 2147483647 h 649"/>
              <a:gd name="T66" fmla="*/ 2147483647 w 849"/>
              <a:gd name="T67" fmla="*/ 2147483647 h 649"/>
              <a:gd name="T68" fmla="*/ 2147483647 w 849"/>
              <a:gd name="T69" fmla="*/ 2147483647 h 649"/>
              <a:gd name="T70" fmla="*/ 2147483647 w 849"/>
              <a:gd name="T71" fmla="*/ 2147483647 h 649"/>
              <a:gd name="T72" fmla="*/ 2147483647 w 849"/>
              <a:gd name="T73" fmla="*/ 2147483647 h 649"/>
              <a:gd name="T74" fmla="*/ 2147483647 w 849"/>
              <a:gd name="T75" fmla="*/ 2147483647 h 649"/>
              <a:gd name="T76" fmla="*/ 2147483647 w 849"/>
              <a:gd name="T77" fmla="*/ 2147483647 h 649"/>
              <a:gd name="T78" fmla="*/ 2147483647 w 849"/>
              <a:gd name="T79" fmla="*/ 2147483647 h 649"/>
              <a:gd name="T80" fmla="*/ 2147483647 w 849"/>
              <a:gd name="T81" fmla="*/ 2147483647 h 649"/>
              <a:gd name="T82" fmla="*/ 2147483647 w 849"/>
              <a:gd name="T83" fmla="*/ 2147483647 h 649"/>
              <a:gd name="T84" fmla="*/ 2147483647 w 849"/>
              <a:gd name="T85" fmla="*/ 2147483647 h 649"/>
              <a:gd name="T86" fmla="*/ 2147483647 w 849"/>
              <a:gd name="T87" fmla="*/ 2147483647 h 649"/>
              <a:gd name="T88" fmla="*/ 2147483647 w 849"/>
              <a:gd name="T89" fmla="*/ 2147483647 h 649"/>
              <a:gd name="T90" fmla="*/ 2147483647 w 849"/>
              <a:gd name="T91" fmla="*/ 2147483647 h 649"/>
              <a:gd name="T92" fmla="*/ 2147483647 w 849"/>
              <a:gd name="T93" fmla="*/ 2147483647 h 649"/>
              <a:gd name="T94" fmla="*/ 2147483647 w 849"/>
              <a:gd name="T95" fmla="*/ 2147483647 h 649"/>
              <a:gd name="T96" fmla="*/ 2147483647 w 849"/>
              <a:gd name="T97" fmla="*/ 2147483647 h 649"/>
              <a:gd name="T98" fmla="*/ 2147483647 w 849"/>
              <a:gd name="T99" fmla="*/ 2147483647 h 649"/>
              <a:gd name="T100" fmla="*/ 2147483647 w 849"/>
              <a:gd name="T101" fmla="*/ 2147483647 h 649"/>
              <a:gd name="T102" fmla="*/ 2147483647 w 849"/>
              <a:gd name="T103" fmla="*/ 2147483647 h 649"/>
              <a:gd name="T104" fmla="*/ 2147483647 w 849"/>
              <a:gd name="T105" fmla="*/ 2147483647 h 649"/>
              <a:gd name="T106" fmla="*/ 2147483647 w 849"/>
              <a:gd name="T107" fmla="*/ 2147483647 h 649"/>
              <a:gd name="T108" fmla="*/ 2147483647 w 849"/>
              <a:gd name="T109" fmla="*/ 2147483647 h 649"/>
              <a:gd name="T110" fmla="*/ 2147483647 w 849"/>
              <a:gd name="T111" fmla="*/ 2147483647 h 649"/>
              <a:gd name="T112" fmla="*/ 2147483647 w 849"/>
              <a:gd name="T113" fmla="*/ 2147483647 h 649"/>
              <a:gd name="T114" fmla="*/ 2147483647 w 849"/>
              <a:gd name="T115" fmla="*/ 2147483647 h 64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49"/>
              <a:gd name="T175" fmla="*/ 0 h 649"/>
              <a:gd name="T176" fmla="*/ 849 w 849"/>
              <a:gd name="T177" fmla="*/ 649 h 64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49" h="649">
                <a:moveTo>
                  <a:pt x="420" y="63"/>
                </a:moveTo>
                <a:cubicBezTo>
                  <a:pt x="416" y="57"/>
                  <a:pt x="412" y="55"/>
                  <a:pt x="406" y="52"/>
                </a:cubicBezTo>
                <a:cubicBezTo>
                  <a:pt x="389" y="60"/>
                  <a:pt x="401" y="82"/>
                  <a:pt x="397" y="98"/>
                </a:cubicBezTo>
                <a:cubicBezTo>
                  <a:pt x="398" y="107"/>
                  <a:pt x="397" y="107"/>
                  <a:pt x="386" y="110"/>
                </a:cubicBezTo>
                <a:cubicBezTo>
                  <a:pt x="383" y="115"/>
                  <a:pt x="377" y="117"/>
                  <a:pt x="371" y="119"/>
                </a:cubicBezTo>
                <a:cubicBezTo>
                  <a:pt x="364" y="122"/>
                  <a:pt x="357" y="128"/>
                  <a:pt x="350" y="128"/>
                </a:cubicBezTo>
                <a:cubicBezTo>
                  <a:pt x="345" y="121"/>
                  <a:pt x="341" y="121"/>
                  <a:pt x="332" y="119"/>
                </a:cubicBezTo>
                <a:cubicBezTo>
                  <a:pt x="288" y="121"/>
                  <a:pt x="283" y="111"/>
                  <a:pt x="266" y="138"/>
                </a:cubicBezTo>
                <a:cubicBezTo>
                  <a:pt x="265" y="150"/>
                  <a:pt x="267" y="157"/>
                  <a:pt x="257" y="164"/>
                </a:cubicBezTo>
                <a:cubicBezTo>
                  <a:pt x="256" y="169"/>
                  <a:pt x="253" y="174"/>
                  <a:pt x="251" y="179"/>
                </a:cubicBezTo>
                <a:cubicBezTo>
                  <a:pt x="246" y="196"/>
                  <a:pt x="254" y="210"/>
                  <a:pt x="231" y="215"/>
                </a:cubicBezTo>
                <a:cubicBezTo>
                  <a:pt x="224" y="220"/>
                  <a:pt x="219" y="220"/>
                  <a:pt x="214" y="226"/>
                </a:cubicBezTo>
                <a:cubicBezTo>
                  <a:pt x="209" y="271"/>
                  <a:pt x="217" y="264"/>
                  <a:pt x="161" y="268"/>
                </a:cubicBezTo>
                <a:cubicBezTo>
                  <a:pt x="154" y="273"/>
                  <a:pt x="148" y="271"/>
                  <a:pt x="140" y="275"/>
                </a:cubicBezTo>
                <a:cubicBezTo>
                  <a:pt x="138" y="269"/>
                  <a:pt x="135" y="273"/>
                  <a:pt x="131" y="267"/>
                </a:cubicBezTo>
                <a:cubicBezTo>
                  <a:pt x="101" y="270"/>
                  <a:pt x="109" y="263"/>
                  <a:pt x="93" y="281"/>
                </a:cubicBezTo>
                <a:cubicBezTo>
                  <a:pt x="111" y="307"/>
                  <a:pt x="100" y="314"/>
                  <a:pt x="145" y="315"/>
                </a:cubicBezTo>
                <a:cubicBezTo>
                  <a:pt x="148" y="321"/>
                  <a:pt x="154" y="327"/>
                  <a:pt x="145" y="329"/>
                </a:cubicBezTo>
                <a:cubicBezTo>
                  <a:pt x="139" y="332"/>
                  <a:pt x="142" y="338"/>
                  <a:pt x="142" y="338"/>
                </a:cubicBezTo>
                <a:cubicBezTo>
                  <a:pt x="135" y="343"/>
                  <a:pt x="150" y="348"/>
                  <a:pt x="143" y="351"/>
                </a:cubicBezTo>
                <a:cubicBezTo>
                  <a:pt x="125" y="374"/>
                  <a:pt x="74" y="367"/>
                  <a:pt x="47" y="367"/>
                </a:cubicBezTo>
                <a:cubicBezTo>
                  <a:pt x="29" y="372"/>
                  <a:pt x="51" y="380"/>
                  <a:pt x="47" y="383"/>
                </a:cubicBezTo>
                <a:cubicBezTo>
                  <a:pt x="43" y="386"/>
                  <a:pt x="32" y="383"/>
                  <a:pt x="24" y="385"/>
                </a:cubicBezTo>
                <a:cubicBezTo>
                  <a:pt x="18" y="390"/>
                  <a:pt x="2" y="388"/>
                  <a:pt x="1" y="393"/>
                </a:cubicBezTo>
                <a:cubicBezTo>
                  <a:pt x="0" y="398"/>
                  <a:pt x="9" y="408"/>
                  <a:pt x="16" y="417"/>
                </a:cubicBezTo>
                <a:cubicBezTo>
                  <a:pt x="39" y="428"/>
                  <a:pt x="16" y="443"/>
                  <a:pt x="43" y="446"/>
                </a:cubicBezTo>
                <a:cubicBezTo>
                  <a:pt x="44" y="467"/>
                  <a:pt x="43" y="467"/>
                  <a:pt x="62" y="470"/>
                </a:cubicBezTo>
                <a:cubicBezTo>
                  <a:pt x="69" y="481"/>
                  <a:pt x="74" y="481"/>
                  <a:pt x="86" y="485"/>
                </a:cubicBezTo>
                <a:cubicBezTo>
                  <a:pt x="86" y="499"/>
                  <a:pt x="91" y="507"/>
                  <a:pt x="93" y="523"/>
                </a:cubicBezTo>
                <a:cubicBezTo>
                  <a:pt x="96" y="530"/>
                  <a:pt x="98" y="530"/>
                  <a:pt x="103" y="531"/>
                </a:cubicBezTo>
                <a:cubicBezTo>
                  <a:pt x="108" y="532"/>
                  <a:pt x="118" y="529"/>
                  <a:pt x="125" y="530"/>
                </a:cubicBezTo>
                <a:cubicBezTo>
                  <a:pt x="130" y="530"/>
                  <a:pt x="140" y="534"/>
                  <a:pt x="145" y="536"/>
                </a:cubicBezTo>
                <a:cubicBezTo>
                  <a:pt x="149" y="562"/>
                  <a:pt x="139" y="567"/>
                  <a:pt x="169" y="569"/>
                </a:cubicBezTo>
                <a:cubicBezTo>
                  <a:pt x="179" y="581"/>
                  <a:pt x="179" y="575"/>
                  <a:pt x="191" y="579"/>
                </a:cubicBezTo>
                <a:cubicBezTo>
                  <a:pt x="201" y="578"/>
                  <a:pt x="206" y="579"/>
                  <a:pt x="214" y="573"/>
                </a:cubicBezTo>
                <a:cubicBezTo>
                  <a:pt x="218" y="569"/>
                  <a:pt x="226" y="562"/>
                  <a:pt x="226" y="562"/>
                </a:cubicBezTo>
                <a:cubicBezTo>
                  <a:pt x="227" y="587"/>
                  <a:pt x="225" y="590"/>
                  <a:pt x="235" y="573"/>
                </a:cubicBezTo>
                <a:cubicBezTo>
                  <a:pt x="225" y="561"/>
                  <a:pt x="244" y="581"/>
                  <a:pt x="246" y="583"/>
                </a:cubicBezTo>
                <a:cubicBezTo>
                  <a:pt x="257" y="581"/>
                  <a:pt x="271" y="585"/>
                  <a:pt x="276" y="577"/>
                </a:cubicBezTo>
                <a:cubicBezTo>
                  <a:pt x="297" y="548"/>
                  <a:pt x="256" y="543"/>
                  <a:pt x="309" y="540"/>
                </a:cubicBezTo>
                <a:cubicBezTo>
                  <a:pt x="316" y="525"/>
                  <a:pt x="316" y="498"/>
                  <a:pt x="319" y="487"/>
                </a:cubicBezTo>
                <a:cubicBezTo>
                  <a:pt x="322" y="476"/>
                  <a:pt x="322" y="480"/>
                  <a:pt x="325" y="473"/>
                </a:cubicBezTo>
                <a:cubicBezTo>
                  <a:pt x="327" y="462"/>
                  <a:pt x="332" y="454"/>
                  <a:pt x="338" y="445"/>
                </a:cubicBezTo>
                <a:cubicBezTo>
                  <a:pt x="349" y="445"/>
                  <a:pt x="361" y="444"/>
                  <a:pt x="371" y="446"/>
                </a:cubicBezTo>
                <a:cubicBezTo>
                  <a:pt x="380" y="448"/>
                  <a:pt x="367" y="466"/>
                  <a:pt x="381" y="468"/>
                </a:cubicBezTo>
                <a:cubicBezTo>
                  <a:pt x="390" y="473"/>
                  <a:pt x="392" y="485"/>
                  <a:pt x="397" y="493"/>
                </a:cubicBezTo>
                <a:cubicBezTo>
                  <a:pt x="395" y="496"/>
                  <a:pt x="393" y="498"/>
                  <a:pt x="394" y="501"/>
                </a:cubicBezTo>
                <a:cubicBezTo>
                  <a:pt x="395" y="503"/>
                  <a:pt x="399" y="502"/>
                  <a:pt x="401" y="504"/>
                </a:cubicBezTo>
                <a:cubicBezTo>
                  <a:pt x="406" y="511"/>
                  <a:pt x="402" y="521"/>
                  <a:pt x="405" y="528"/>
                </a:cubicBezTo>
                <a:cubicBezTo>
                  <a:pt x="408" y="538"/>
                  <a:pt x="432" y="544"/>
                  <a:pt x="432" y="544"/>
                </a:cubicBezTo>
                <a:cubicBezTo>
                  <a:pt x="434" y="562"/>
                  <a:pt x="429" y="550"/>
                  <a:pt x="455" y="555"/>
                </a:cubicBezTo>
                <a:cubicBezTo>
                  <a:pt x="459" y="556"/>
                  <a:pt x="453" y="561"/>
                  <a:pt x="456" y="562"/>
                </a:cubicBezTo>
                <a:cubicBezTo>
                  <a:pt x="459" y="580"/>
                  <a:pt x="472" y="595"/>
                  <a:pt x="456" y="606"/>
                </a:cubicBezTo>
                <a:cubicBezTo>
                  <a:pt x="454" y="616"/>
                  <a:pt x="455" y="627"/>
                  <a:pt x="459" y="637"/>
                </a:cubicBezTo>
                <a:cubicBezTo>
                  <a:pt x="460" y="648"/>
                  <a:pt x="464" y="649"/>
                  <a:pt x="475" y="645"/>
                </a:cubicBezTo>
                <a:cubicBezTo>
                  <a:pt x="478" y="626"/>
                  <a:pt x="525" y="633"/>
                  <a:pt x="534" y="633"/>
                </a:cubicBezTo>
                <a:cubicBezTo>
                  <a:pt x="556" y="625"/>
                  <a:pt x="567" y="642"/>
                  <a:pt x="569" y="615"/>
                </a:cubicBezTo>
                <a:cubicBezTo>
                  <a:pt x="577" y="615"/>
                  <a:pt x="586" y="613"/>
                  <a:pt x="592" y="616"/>
                </a:cubicBezTo>
                <a:cubicBezTo>
                  <a:pt x="596" y="619"/>
                  <a:pt x="591" y="626"/>
                  <a:pt x="595" y="630"/>
                </a:cubicBezTo>
                <a:cubicBezTo>
                  <a:pt x="598" y="632"/>
                  <a:pt x="603" y="631"/>
                  <a:pt x="607" y="631"/>
                </a:cubicBezTo>
                <a:cubicBezTo>
                  <a:pt x="626" y="639"/>
                  <a:pt x="591" y="619"/>
                  <a:pt x="624" y="635"/>
                </a:cubicBezTo>
                <a:cubicBezTo>
                  <a:pt x="626" y="636"/>
                  <a:pt x="625" y="639"/>
                  <a:pt x="627" y="641"/>
                </a:cubicBezTo>
                <a:cubicBezTo>
                  <a:pt x="633" y="644"/>
                  <a:pt x="646" y="649"/>
                  <a:pt x="646" y="649"/>
                </a:cubicBezTo>
                <a:cubicBezTo>
                  <a:pt x="657" y="648"/>
                  <a:pt x="660" y="639"/>
                  <a:pt x="670" y="635"/>
                </a:cubicBezTo>
                <a:cubicBezTo>
                  <a:pt x="675" y="627"/>
                  <a:pt x="675" y="624"/>
                  <a:pt x="686" y="622"/>
                </a:cubicBezTo>
                <a:cubicBezTo>
                  <a:pt x="699" y="618"/>
                  <a:pt x="696" y="606"/>
                  <a:pt x="700" y="594"/>
                </a:cubicBezTo>
                <a:cubicBezTo>
                  <a:pt x="703" y="574"/>
                  <a:pt x="704" y="556"/>
                  <a:pt x="721" y="544"/>
                </a:cubicBezTo>
                <a:cubicBezTo>
                  <a:pt x="727" y="531"/>
                  <a:pt x="718" y="545"/>
                  <a:pt x="725" y="546"/>
                </a:cubicBezTo>
                <a:cubicBezTo>
                  <a:pt x="734" y="548"/>
                  <a:pt x="743" y="545"/>
                  <a:pt x="752" y="544"/>
                </a:cubicBezTo>
                <a:cubicBezTo>
                  <a:pt x="757" y="545"/>
                  <a:pt x="763" y="543"/>
                  <a:pt x="766" y="546"/>
                </a:cubicBezTo>
                <a:cubicBezTo>
                  <a:pt x="779" y="563"/>
                  <a:pt x="757" y="568"/>
                  <a:pt x="775" y="562"/>
                </a:cubicBezTo>
                <a:cubicBezTo>
                  <a:pt x="776" y="561"/>
                  <a:pt x="776" y="559"/>
                  <a:pt x="779" y="557"/>
                </a:cubicBezTo>
                <a:cubicBezTo>
                  <a:pt x="783" y="556"/>
                  <a:pt x="791" y="559"/>
                  <a:pt x="793" y="555"/>
                </a:cubicBezTo>
                <a:cubicBezTo>
                  <a:pt x="811" y="536"/>
                  <a:pt x="783" y="543"/>
                  <a:pt x="801" y="539"/>
                </a:cubicBezTo>
                <a:cubicBezTo>
                  <a:pt x="805" y="537"/>
                  <a:pt x="817" y="509"/>
                  <a:pt x="824" y="499"/>
                </a:cubicBezTo>
                <a:cubicBezTo>
                  <a:pt x="811" y="487"/>
                  <a:pt x="800" y="489"/>
                  <a:pt x="782" y="486"/>
                </a:cubicBezTo>
                <a:cubicBezTo>
                  <a:pt x="783" y="460"/>
                  <a:pt x="775" y="445"/>
                  <a:pt x="789" y="427"/>
                </a:cubicBezTo>
                <a:cubicBezTo>
                  <a:pt x="787" y="410"/>
                  <a:pt x="778" y="410"/>
                  <a:pt x="763" y="402"/>
                </a:cubicBezTo>
                <a:cubicBezTo>
                  <a:pt x="761" y="387"/>
                  <a:pt x="779" y="393"/>
                  <a:pt x="789" y="394"/>
                </a:cubicBezTo>
                <a:cubicBezTo>
                  <a:pt x="795" y="400"/>
                  <a:pt x="797" y="402"/>
                  <a:pt x="806" y="403"/>
                </a:cubicBezTo>
                <a:cubicBezTo>
                  <a:pt x="809" y="409"/>
                  <a:pt x="813" y="414"/>
                  <a:pt x="817" y="420"/>
                </a:cubicBezTo>
                <a:cubicBezTo>
                  <a:pt x="814" y="442"/>
                  <a:pt x="811" y="460"/>
                  <a:pt x="806" y="481"/>
                </a:cubicBezTo>
                <a:cubicBezTo>
                  <a:pt x="809" y="489"/>
                  <a:pt x="809" y="495"/>
                  <a:pt x="814" y="501"/>
                </a:cubicBezTo>
                <a:cubicBezTo>
                  <a:pt x="823" y="501"/>
                  <a:pt x="835" y="505"/>
                  <a:pt x="841" y="499"/>
                </a:cubicBezTo>
                <a:cubicBezTo>
                  <a:pt x="846" y="493"/>
                  <a:pt x="833" y="463"/>
                  <a:pt x="849" y="449"/>
                </a:cubicBezTo>
                <a:cubicBezTo>
                  <a:pt x="848" y="423"/>
                  <a:pt x="844" y="419"/>
                  <a:pt x="833" y="398"/>
                </a:cubicBezTo>
                <a:cubicBezTo>
                  <a:pt x="831" y="385"/>
                  <a:pt x="832" y="370"/>
                  <a:pt x="826" y="358"/>
                </a:cubicBezTo>
                <a:cubicBezTo>
                  <a:pt x="823" y="347"/>
                  <a:pt x="819" y="339"/>
                  <a:pt x="806" y="337"/>
                </a:cubicBezTo>
                <a:cubicBezTo>
                  <a:pt x="797" y="331"/>
                  <a:pt x="795" y="331"/>
                  <a:pt x="783" y="333"/>
                </a:cubicBezTo>
                <a:cubicBezTo>
                  <a:pt x="773" y="343"/>
                  <a:pt x="767" y="340"/>
                  <a:pt x="751" y="341"/>
                </a:cubicBezTo>
                <a:cubicBezTo>
                  <a:pt x="731" y="345"/>
                  <a:pt x="738" y="343"/>
                  <a:pt x="727" y="347"/>
                </a:cubicBezTo>
                <a:cubicBezTo>
                  <a:pt x="712" y="344"/>
                  <a:pt x="709" y="340"/>
                  <a:pt x="716" y="322"/>
                </a:cubicBezTo>
                <a:cubicBezTo>
                  <a:pt x="718" y="317"/>
                  <a:pt x="744" y="315"/>
                  <a:pt x="748" y="315"/>
                </a:cubicBezTo>
                <a:cubicBezTo>
                  <a:pt x="762" y="310"/>
                  <a:pt x="767" y="300"/>
                  <a:pt x="778" y="291"/>
                </a:cubicBezTo>
                <a:cubicBezTo>
                  <a:pt x="774" y="273"/>
                  <a:pt x="776" y="271"/>
                  <a:pt x="767" y="258"/>
                </a:cubicBezTo>
                <a:cubicBezTo>
                  <a:pt x="766" y="247"/>
                  <a:pt x="749" y="240"/>
                  <a:pt x="739" y="233"/>
                </a:cubicBezTo>
                <a:cubicBezTo>
                  <a:pt x="736" y="228"/>
                  <a:pt x="732" y="222"/>
                  <a:pt x="728" y="218"/>
                </a:cubicBezTo>
                <a:cubicBezTo>
                  <a:pt x="725" y="215"/>
                  <a:pt x="717" y="210"/>
                  <a:pt x="717" y="210"/>
                </a:cubicBezTo>
                <a:cubicBezTo>
                  <a:pt x="710" y="200"/>
                  <a:pt x="706" y="192"/>
                  <a:pt x="700" y="182"/>
                </a:cubicBezTo>
                <a:cubicBezTo>
                  <a:pt x="699" y="152"/>
                  <a:pt x="710" y="138"/>
                  <a:pt x="684" y="134"/>
                </a:cubicBezTo>
                <a:cubicBezTo>
                  <a:pt x="668" y="109"/>
                  <a:pt x="695" y="58"/>
                  <a:pt x="662" y="54"/>
                </a:cubicBezTo>
                <a:cubicBezTo>
                  <a:pt x="656" y="51"/>
                  <a:pt x="652" y="46"/>
                  <a:pt x="646" y="41"/>
                </a:cubicBezTo>
                <a:cubicBezTo>
                  <a:pt x="646" y="39"/>
                  <a:pt x="646" y="36"/>
                  <a:pt x="647" y="34"/>
                </a:cubicBezTo>
                <a:cubicBezTo>
                  <a:pt x="648" y="31"/>
                  <a:pt x="652" y="33"/>
                  <a:pt x="653" y="30"/>
                </a:cubicBezTo>
                <a:cubicBezTo>
                  <a:pt x="659" y="16"/>
                  <a:pt x="626" y="4"/>
                  <a:pt x="616" y="0"/>
                </a:cubicBezTo>
                <a:cubicBezTo>
                  <a:pt x="614" y="1"/>
                  <a:pt x="611" y="1"/>
                  <a:pt x="611" y="4"/>
                </a:cubicBezTo>
                <a:cubicBezTo>
                  <a:pt x="607" y="37"/>
                  <a:pt x="609" y="29"/>
                  <a:pt x="639" y="30"/>
                </a:cubicBezTo>
                <a:cubicBezTo>
                  <a:pt x="642" y="42"/>
                  <a:pt x="642" y="42"/>
                  <a:pt x="653" y="47"/>
                </a:cubicBezTo>
                <a:cubicBezTo>
                  <a:pt x="649" y="65"/>
                  <a:pt x="644" y="59"/>
                  <a:pt x="627" y="63"/>
                </a:cubicBezTo>
                <a:cubicBezTo>
                  <a:pt x="613" y="60"/>
                  <a:pt x="611" y="43"/>
                  <a:pt x="596" y="41"/>
                </a:cubicBezTo>
                <a:cubicBezTo>
                  <a:pt x="586" y="40"/>
                  <a:pt x="576" y="40"/>
                  <a:pt x="565" y="40"/>
                </a:cubicBezTo>
                <a:cubicBezTo>
                  <a:pt x="557" y="35"/>
                  <a:pt x="552" y="36"/>
                  <a:pt x="545" y="41"/>
                </a:cubicBezTo>
                <a:cubicBezTo>
                  <a:pt x="538" y="58"/>
                  <a:pt x="520" y="58"/>
                  <a:pt x="503" y="59"/>
                </a:cubicBezTo>
                <a:cubicBezTo>
                  <a:pt x="495" y="63"/>
                  <a:pt x="485" y="65"/>
                  <a:pt x="476" y="66"/>
                </a:cubicBezTo>
                <a:cubicBezTo>
                  <a:pt x="468" y="70"/>
                  <a:pt x="458" y="68"/>
                  <a:pt x="449" y="69"/>
                </a:cubicBezTo>
                <a:cubicBezTo>
                  <a:pt x="440" y="72"/>
                  <a:pt x="436" y="76"/>
                  <a:pt x="428" y="70"/>
                </a:cubicBezTo>
                <a:cubicBezTo>
                  <a:pt x="427" y="66"/>
                  <a:pt x="420" y="63"/>
                  <a:pt x="420" y="63"/>
                </a:cubicBezTo>
                <a:close/>
              </a:path>
            </a:pathLst>
          </a:custGeom>
          <a:solidFill>
            <a:srgbClr val="66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sp>
        <p:nvSpPr>
          <p:cNvPr id="22539" name="Freeform 77"/>
          <p:cNvSpPr>
            <a:spLocks/>
          </p:cNvSpPr>
          <p:nvPr/>
        </p:nvSpPr>
        <p:spPr bwMode="auto">
          <a:xfrm>
            <a:off x="1914542" y="2972581"/>
            <a:ext cx="1447800" cy="1735138"/>
          </a:xfrm>
          <a:custGeom>
            <a:avLst/>
            <a:gdLst>
              <a:gd name="T0" fmla="*/ 2147483647 w 1080"/>
              <a:gd name="T1" fmla="*/ 2147483647 h 1387"/>
              <a:gd name="T2" fmla="*/ 2147483647 w 1080"/>
              <a:gd name="T3" fmla="*/ 2147483647 h 1387"/>
              <a:gd name="T4" fmla="*/ 2147483647 w 1080"/>
              <a:gd name="T5" fmla="*/ 2147483647 h 1387"/>
              <a:gd name="T6" fmla="*/ 2147483647 w 1080"/>
              <a:gd name="T7" fmla="*/ 2147483647 h 1387"/>
              <a:gd name="T8" fmla="*/ 2147483647 w 1080"/>
              <a:gd name="T9" fmla="*/ 2147483647 h 1387"/>
              <a:gd name="T10" fmla="*/ 2147483647 w 1080"/>
              <a:gd name="T11" fmla="*/ 2147483647 h 1387"/>
              <a:gd name="T12" fmla="*/ 2147483647 w 1080"/>
              <a:gd name="T13" fmla="*/ 2147483647 h 1387"/>
              <a:gd name="T14" fmla="*/ 2147483647 w 1080"/>
              <a:gd name="T15" fmla="*/ 2147483647 h 1387"/>
              <a:gd name="T16" fmla="*/ 2147483647 w 1080"/>
              <a:gd name="T17" fmla="*/ 2147483647 h 1387"/>
              <a:gd name="T18" fmla="*/ 2147483647 w 1080"/>
              <a:gd name="T19" fmla="*/ 2147483647 h 1387"/>
              <a:gd name="T20" fmla="*/ 2147483647 w 1080"/>
              <a:gd name="T21" fmla="*/ 2147483647 h 1387"/>
              <a:gd name="T22" fmla="*/ 2147483647 w 1080"/>
              <a:gd name="T23" fmla="*/ 2147483647 h 1387"/>
              <a:gd name="T24" fmla="*/ 2147483647 w 1080"/>
              <a:gd name="T25" fmla="*/ 2147483647 h 1387"/>
              <a:gd name="T26" fmla="*/ 2147483647 w 1080"/>
              <a:gd name="T27" fmla="*/ 2147483647 h 1387"/>
              <a:gd name="T28" fmla="*/ 2147483647 w 1080"/>
              <a:gd name="T29" fmla="*/ 2147483647 h 1387"/>
              <a:gd name="T30" fmla="*/ 2147483647 w 1080"/>
              <a:gd name="T31" fmla="*/ 2147483647 h 1387"/>
              <a:gd name="T32" fmla="*/ 2147483647 w 1080"/>
              <a:gd name="T33" fmla="*/ 2147483647 h 1387"/>
              <a:gd name="T34" fmla="*/ 2147483647 w 1080"/>
              <a:gd name="T35" fmla="*/ 2147483647 h 1387"/>
              <a:gd name="T36" fmla="*/ 2147483647 w 1080"/>
              <a:gd name="T37" fmla="*/ 2147483647 h 1387"/>
              <a:gd name="T38" fmla="*/ 2147483647 w 1080"/>
              <a:gd name="T39" fmla="*/ 2147483647 h 1387"/>
              <a:gd name="T40" fmla="*/ 2147483647 w 1080"/>
              <a:gd name="T41" fmla="*/ 2147483647 h 1387"/>
              <a:gd name="T42" fmla="*/ 2147483647 w 1080"/>
              <a:gd name="T43" fmla="*/ 2147483647 h 1387"/>
              <a:gd name="T44" fmla="*/ 2147483647 w 1080"/>
              <a:gd name="T45" fmla="*/ 2147483647 h 1387"/>
              <a:gd name="T46" fmla="*/ 2147483647 w 1080"/>
              <a:gd name="T47" fmla="*/ 2147483647 h 1387"/>
              <a:gd name="T48" fmla="*/ 2147483647 w 1080"/>
              <a:gd name="T49" fmla="*/ 2147483647 h 1387"/>
              <a:gd name="T50" fmla="*/ 2147483647 w 1080"/>
              <a:gd name="T51" fmla="*/ 2147483647 h 1387"/>
              <a:gd name="T52" fmla="*/ 2147483647 w 1080"/>
              <a:gd name="T53" fmla="*/ 2147483647 h 1387"/>
              <a:gd name="T54" fmla="*/ 2147483647 w 1080"/>
              <a:gd name="T55" fmla="*/ 2147483647 h 1387"/>
              <a:gd name="T56" fmla="*/ 2147483647 w 1080"/>
              <a:gd name="T57" fmla="*/ 2147483647 h 1387"/>
              <a:gd name="T58" fmla="*/ 2147483647 w 1080"/>
              <a:gd name="T59" fmla="*/ 2147483647 h 1387"/>
              <a:gd name="T60" fmla="*/ 2147483647 w 1080"/>
              <a:gd name="T61" fmla="*/ 2147483647 h 1387"/>
              <a:gd name="T62" fmla="*/ 2147483647 w 1080"/>
              <a:gd name="T63" fmla="*/ 2147483647 h 1387"/>
              <a:gd name="T64" fmla="*/ 2147483647 w 1080"/>
              <a:gd name="T65" fmla="*/ 2147483647 h 1387"/>
              <a:gd name="T66" fmla="*/ 2147483647 w 1080"/>
              <a:gd name="T67" fmla="*/ 2147483647 h 1387"/>
              <a:gd name="T68" fmla="*/ 2147483647 w 1080"/>
              <a:gd name="T69" fmla="*/ 2147483647 h 1387"/>
              <a:gd name="T70" fmla="*/ 2147483647 w 1080"/>
              <a:gd name="T71" fmla="*/ 2147483647 h 1387"/>
              <a:gd name="T72" fmla="*/ 2147483647 w 1080"/>
              <a:gd name="T73" fmla="*/ 2147483647 h 1387"/>
              <a:gd name="T74" fmla="*/ 2147483647 w 1080"/>
              <a:gd name="T75" fmla="*/ 2147483647 h 1387"/>
              <a:gd name="T76" fmla="*/ 2147483647 w 1080"/>
              <a:gd name="T77" fmla="*/ 2147483647 h 1387"/>
              <a:gd name="T78" fmla="*/ 2147483647 w 1080"/>
              <a:gd name="T79" fmla="*/ 2147483647 h 1387"/>
              <a:gd name="T80" fmla="*/ 2147483647 w 1080"/>
              <a:gd name="T81" fmla="*/ 2147483647 h 1387"/>
              <a:gd name="T82" fmla="*/ 2147483647 w 1080"/>
              <a:gd name="T83" fmla="*/ 2147483647 h 1387"/>
              <a:gd name="T84" fmla="*/ 2147483647 w 1080"/>
              <a:gd name="T85" fmla="*/ 2147483647 h 1387"/>
              <a:gd name="T86" fmla="*/ 2147483647 w 1080"/>
              <a:gd name="T87" fmla="*/ 0 h 1387"/>
              <a:gd name="T88" fmla="*/ 2147483647 w 1080"/>
              <a:gd name="T89" fmla="*/ 2147483647 h 1387"/>
              <a:gd name="T90" fmla="*/ 2147483647 w 1080"/>
              <a:gd name="T91" fmla="*/ 2147483647 h 1387"/>
              <a:gd name="T92" fmla="*/ 2147483647 w 1080"/>
              <a:gd name="T93" fmla="*/ 2147483647 h 1387"/>
              <a:gd name="T94" fmla="*/ 2147483647 w 1080"/>
              <a:gd name="T95" fmla="*/ 2147483647 h 1387"/>
              <a:gd name="T96" fmla="*/ 2147483647 w 1080"/>
              <a:gd name="T97" fmla="*/ 2147483647 h 1387"/>
              <a:gd name="T98" fmla="*/ 2147483647 w 1080"/>
              <a:gd name="T99" fmla="*/ 2147483647 h 1387"/>
              <a:gd name="T100" fmla="*/ 2147483647 w 1080"/>
              <a:gd name="T101" fmla="*/ 2147483647 h 1387"/>
              <a:gd name="T102" fmla="*/ 2147483647 w 1080"/>
              <a:gd name="T103" fmla="*/ 2147483647 h 13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080"/>
              <a:gd name="T157" fmla="*/ 0 h 1387"/>
              <a:gd name="T158" fmla="*/ 1080 w 1080"/>
              <a:gd name="T159" fmla="*/ 1387 h 138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080" h="1387">
                <a:moveTo>
                  <a:pt x="979" y="537"/>
                </a:moveTo>
                <a:cubicBezTo>
                  <a:pt x="993" y="541"/>
                  <a:pt x="1004" y="544"/>
                  <a:pt x="1009" y="558"/>
                </a:cubicBezTo>
                <a:cubicBezTo>
                  <a:pt x="1010" y="569"/>
                  <a:pt x="1012" y="576"/>
                  <a:pt x="1006" y="591"/>
                </a:cubicBezTo>
                <a:cubicBezTo>
                  <a:pt x="1015" y="599"/>
                  <a:pt x="1018" y="609"/>
                  <a:pt x="1018" y="609"/>
                </a:cubicBezTo>
                <a:cubicBezTo>
                  <a:pt x="1019" y="617"/>
                  <a:pt x="1016" y="626"/>
                  <a:pt x="1021" y="633"/>
                </a:cubicBezTo>
                <a:cubicBezTo>
                  <a:pt x="1025" y="638"/>
                  <a:pt x="1039" y="639"/>
                  <a:pt x="1039" y="639"/>
                </a:cubicBezTo>
                <a:cubicBezTo>
                  <a:pt x="1053" y="661"/>
                  <a:pt x="1057" y="661"/>
                  <a:pt x="1042" y="705"/>
                </a:cubicBezTo>
                <a:cubicBezTo>
                  <a:pt x="1040" y="711"/>
                  <a:pt x="1024" y="711"/>
                  <a:pt x="1024" y="711"/>
                </a:cubicBezTo>
                <a:cubicBezTo>
                  <a:pt x="1016" y="734"/>
                  <a:pt x="1020" y="749"/>
                  <a:pt x="1042" y="756"/>
                </a:cubicBezTo>
                <a:cubicBezTo>
                  <a:pt x="1049" y="778"/>
                  <a:pt x="1044" y="770"/>
                  <a:pt x="1057" y="783"/>
                </a:cubicBezTo>
                <a:cubicBezTo>
                  <a:pt x="1074" y="835"/>
                  <a:pt x="1080" y="884"/>
                  <a:pt x="1039" y="912"/>
                </a:cubicBezTo>
                <a:cubicBezTo>
                  <a:pt x="1038" y="920"/>
                  <a:pt x="1039" y="929"/>
                  <a:pt x="1036" y="936"/>
                </a:cubicBezTo>
                <a:cubicBezTo>
                  <a:pt x="1035" y="939"/>
                  <a:pt x="1029" y="939"/>
                  <a:pt x="1027" y="942"/>
                </a:cubicBezTo>
                <a:cubicBezTo>
                  <a:pt x="1024" y="947"/>
                  <a:pt x="1021" y="960"/>
                  <a:pt x="1021" y="960"/>
                </a:cubicBezTo>
                <a:cubicBezTo>
                  <a:pt x="1020" y="970"/>
                  <a:pt x="1026" y="991"/>
                  <a:pt x="1024" y="1002"/>
                </a:cubicBezTo>
                <a:cubicBezTo>
                  <a:pt x="1022" y="1013"/>
                  <a:pt x="1012" y="1020"/>
                  <a:pt x="1009" y="1026"/>
                </a:cubicBezTo>
                <a:cubicBezTo>
                  <a:pt x="1008" y="1030"/>
                  <a:pt x="1009" y="1035"/>
                  <a:pt x="1006" y="1038"/>
                </a:cubicBezTo>
                <a:cubicBezTo>
                  <a:pt x="1001" y="1043"/>
                  <a:pt x="988" y="1050"/>
                  <a:pt x="988" y="1050"/>
                </a:cubicBezTo>
                <a:cubicBezTo>
                  <a:pt x="981" y="1061"/>
                  <a:pt x="968" y="1067"/>
                  <a:pt x="955" y="1071"/>
                </a:cubicBezTo>
                <a:cubicBezTo>
                  <a:pt x="963" y="1101"/>
                  <a:pt x="951" y="1070"/>
                  <a:pt x="967" y="1086"/>
                </a:cubicBezTo>
                <a:cubicBezTo>
                  <a:pt x="969" y="1088"/>
                  <a:pt x="968" y="1093"/>
                  <a:pt x="970" y="1095"/>
                </a:cubicBezTo>
                <a:cubicBezTo>
                  <a:pt x="972" y="1098"/>
                  <a:pt x="976" y="1099"/>
                  <a:pt x="979" y="1101"/>
                </a:cubicBezTo>
                <a:cubicBezTo>
                  <a:pt x="981" y="1105"/>
                  <a:pt x="997" y="1110"/>
                  <a:pt x="997" y="1115"/>
                </a:cubicBezTo>
                <a:cubicBezTo>
                  <a:pt x="997" y="1120"/>
                  <a:pt x="994" y="1130"/>
                  <a:pt x="979" y="1133"/>
                </a:cubicBezTo>
                <a:cubicBezTo>
                  <a:pt x="964" y="1136"/>
                  <a:pt x="924" y="1132"/>
                  <a:pt x="907" y="1131"/>
                </a:cubicBezTo>
                <a:cubicBezTo>
                  <a:pt x="895" y="1123"/>
                  <a:pt x="892" y="1121"/>
                  <a:pt x="877" y="1125"/>
                </a:cubicBezTo>
                <a:cubicBezTo>
                  <a:pt x="871" y="1129"/>
                  <a:pt x="863" y="1143"/>
                  <a:pt x="859" y="1137"/>
                </a:cubicBezTo>
                <a:cubicBezTo>
                  <a:pt x="854" y="1129"/>
                  <a:pt x="847" y="1110"/>
                  <a:pt x="847" y="1110"/>
                </a:cubicBezTo>
                <a:cubicBezTo>
                  <a:pt x="827" y="1117"/>
                  <a:pt x="847" y="1107"/>
                  <a:pt x="835" y="1137"/>
                </a:cubicBezTo>
                <a:cubicBezTo>
                  <a:pt x="832" y="1144"/>
                  <a:pt x="815" y="1145"/>
                  <a:pt x="811" y="1146"/>
                </a:cubicBezTo>
                <a:cubicBezTo>
                  <a:pt x="799" y="1154"/>
                  <a:pt x="792" y="1151"/>
                  <a:pt x="778" y="1146"/>
                </a:cubicBezTo>
                <a:cubicBezTo>
                  <a:pt x="689" y="1151"/>
                  <a:pt x="758" y="1155"/>
                  <a:pt x="694" y="1161"/>
                </a:cubicBezTo>
                <a:cubicBezTo>
                  <a:pt x="679" y="1171"/>
                  <a:pt x="692" y="1170"/>
                  <a:pt x="700" y="1182"/>
                </a:cubicBezTo>
                <a:cubicBezTo>
                  <a:pt x="695" y="1200"/>
                  <a:pt x="678" y="1209"/>
                  <a:pt x="661" y="1215"/>
                </a:cubicBezTo>
                <a:cubicBezTo>
                  <a:pt x="654" y="1214"/>
                  <a:pt x="647" y="1214"/>
                  <a:pt x="640" y="1212"/>
                </a:cubicBezTo>
                <a:cubicBezTo>
                  <a:pt x="637" y="1211"/>
                  <a:pt x="634" y="1205"/>
                  <a:pt x="631" y="1206"/>
                </a:cubicBezTo>
                <a:cubicBezTo>
                  <a:pt x="628" y="1207"/>
                  <a:pt x="630" y="1212"/>
                  <a:pt x="628" y="1215"/>
                </a:cubicBezTo>
                <a:cubicBezTo>
                  <a:pt x="624" y="1221"/>
                  <a:pt x="622" y="1229"/>
                  <a:pt x="616" y="1233"/>
                </a:cubicBezTo>
                <a:cubicBezTo>
                  <a:pt x="601" y="1243"/>
                  <a:pt x="614" y="1250"/>
                  <a:pt x="589" y="1254"/>
                </a:cubicBezTo>
                <a:cubicBezTo>
                  <a:pt x="576" y="1258"/>
                  <a:pt x="563" y="1261"/>
                  <a:pt x="550" y="1265"/>
                </a:cubicBezTo>
                <a:cubicBezTo>
                  <a:pt x="533" y="1261"/>
                  <a:pt x="538" y="1245"/>
                  <a:pt x="526" y="1233"/>
                </a:cubicBezTo>
                <a:cubicBezTo>
                  <a:pt x="484" y="1238"/>
                  <a:pt x="512" y="1235"/>
                  <a:pt x="525" y="1254"/>
                </a:cubicBezTo>
                <a:cubicBezTo>
                  <a:pt x="523" y="1262"/>
                  <a:pt x="524" y="1278"/>
                  <a:pt x="522" y="1283"/>
                </a:cubicBezTo>
                <a:cubicBezTo>
                  <a:pt x="520" y="1288"/>
                  <a:pt x="516" y="1285"/>
                  <a:pt x="511" y="1287"/>
                </a:cubicBezTo>
                <a:cubicBezTo>
                  <a:pt x="505" y="1294"/>
                  <a:pt x="500" y="1288"/>
                  <a:pt x="492" y="1293"/>
                </a:cubicBezTo>
                <a:cubicBezTo>
                  <a:pt x="484" y="1298"/>
                  <a:pt x="477" y="1309"/>
                  <a:pt x="469" y="1314"/>
                </a:cubicBezTo>
                <a:cubicBezTo>
                  <a:pt x="460" y="1351"/>
                  <a:pt x="356" y="1346"/>
                  <a:pt x="340" y="1347"/>
                </a:cubicBezTo>
                <a:cubicBezTo>
                  <a:pt x="329" y="1351"/>
                  <a:pt x="327" y="1363"/>
                  <a:pt x="316" y="1365"/>
                </a:cubicBezTo>
                <a:cubicBezTo>
                  <a:pt x="302" y="1367"/>
                  <a:pt x="288" y="1367"/>
                  <a:pt x="274" y="1368"/>
                </a:cubicBezTo>
                <a:cubicBezTo>
                  <a:pt x="237" y="1380"/>
                  <a:pt x="275" y="1373"/>
                  <a:pt x="241" y="1362"/>
                </a:cubicBezTo>
                <a:cubicBezTo>
                  <a:pt x="213" y="1364"/>
                  <a:pt x="204" y="1361"/>
                  <a:pt x="184" y="1374"/>
                </a:cubicBezTo>
                <a:cubicBezTo>
                  <a:pt x="176" y="1385"/>
                  <a:pt x="173" y="1387"/>
                  <a:pt x="160" y="1383"/>
                </a:cubicBezTo>
                <a:cubicBezTo>
                  <a:pt x="168" y="1360"/>
                  <a:pt x="179" y="1355"/>
                  <a:pt x="202" y="1347"/>
                </a:cubicBezTo>
                <a:cubicBezTo>
                  <a:pt x="216" y="1326"/>
                  <a:pt x="188" y="1338"/>
                  <a:pt x="178" y="1341"/>
                </a:cubicBezTo>
                <a:cubicBezTo>
                  <a:pt x="157" y="1355"/>
                  <a:pt x="174" y="1332"/>
                  <a:pt x="181" y="1329"/>
                </a:cubicBezTo>
                <a:cubicBezTo>
                  <a:pt x="195" y="1323"/>
                  <a:pt x="211" y="1321"/>
                  <a:pt x="226" y="1317"/>
                </a:cubicBezTo>
                <a:cubicBezTo>
                  <a:pt x="233" y="1307"/>
                  <a:pt x="240" y="1304"/>
                  <a:pt x="244" y="1293"/>
                </a:cubicBezTo>
                <a:cubicBezTo>
                  <a:pt x="237" y="1266"/>
                  <a:pt x="229" y="1281"/>
                  <a:pt x="220" y="1293"/>
                </a:cubicBezTo>
                <a:cubicBezTo>
                  <a:pt x="218" y="1296"/>
                  <a:pt x="214" y="1298"/>
                  <a:pt x="211" y="1299"/>
                </a:cubicBezTo>
                <a:cubicBezTo>
                  <a:pt x="202" y="1301"/>
                  <a:pt x="193" y="1301"/>
                  <a:pt x="184" y="1302"/>
                </a:cubicBezTo>
                <a:cubicBezTo>
                  <a:pt x="158" y="1311"/>
                  <a:pt x="200" y="1307"/>
                  <a:pt x="141" y="1317"/>
                </a:cubicBezTo>
                <a:cubicBezTo>
                  <a:pt x="135" y="1318"/>
                  <a:pt x="124" y="1331"/>
                  <a:pt x="124" y="1331"/>
                </a:cubicBezTo>
                <a:cubicBezTo>
                  <a:pt x="117" y="1341"/>
                  <a:pt x="109" y="1328"/>
                  <a:pt x="97" y="1332"/>
                </a:cubicBezTo>
                <a:cubicBezTo>
                  <a:pt x="95" y="1329"/>
                  <a:pt x="89" y="1326"/>
                  <a:pt x="91" y="1323"/>
                </a:cubicBezTo>
                <a:cubicBezTo>
                  <a:pt x="95" y="1317"/>
                  <a:pt x="109" y="1311"/>
                  <a:pt x="109" y="1311"/>
                </a:cubicBezTo>
                <a:cubicBezTo>
                  <a:pt x="113" y="1305"/>
                  <a:pt x="113" y="1297"/>
                  <a:pt x="118" y="1293"/>
                </a:cubicBezTo>
                <a:cubicBezTo>
                  <a:pt x="131" y="1284"/>
                  <a:pt x="151" y="1272"/>
                  <a:pt x="166" y="1268"/>
                </a:cubicBezTo>
                <a:cubicBezTo>
                  <a:pt x="169" y="1266"/>
                  <a:pt x="176" y="1263"/>
                  <a:pt x="178" y="1260"/>
                </a:cubicBezTo>
                <a:cubicBezTo>
                  <a:pt x="181" y="1260"/>
                  <a:pt x="181" y="1259"/>
                  <a:pt x="184" y="1257"/>
                </a:cubicBezTo>
                <a:cubicBezTo>
                  <a:pt x="187" y="1255"/>
                  <a:pt x="201" y="1246"/>
                  <a:pt x="199" y="1245"/>
                </a:cubicBezTo>
                <a:cubicBezTo>
                  <a:pt x="203" y="1240"/>
                  <a:pt x="174" y="1251"/>
                  <a:pt x="172" y="1251"/>
                </a:cubicBezTo>
                <a:cubicBezTo>
                  <a:pt x="151" y="1255"/>
                  <a:pt x="130" y="1258"/>
                  <a:pt x="109" y="1263"/>
                </a:cubicBezTo>
                <a:cubicBezTo>
                  <a:pt x="101" y="1288"/>
                  <a:pt x="109" y="1282"/>
                  <a:pt x="82" y="1278"/>
                </a:cubicBezTo>
                <a:cubicBezTo>
                  <a:pt x="81" y="1269"/>
                  <a:pt x="82" y="1259"/>
                  <a:pt x="79" y="1251"/>
                </a:cubicBezTo>
                <a:cubicBezTo>
                  <a:pt x="75" y="1242"/>
                  <a:pt x="52" y="1260"/>
                  <a:pt x="52" y="1260"/>
                </a:cubicBezTo>
                <a:cubicBezTo>
                  <a:pt x="43" y="1259"/>
                  <a:pt x="31" y="1263"/>
                  <a:pt x="25" y="1257"/>
                </a:cubicBezTo>
                <a:cubicBezTo>
                  <a:pt x="20" y="1252"/>
                  <a:pt x="26" y="1243"/>
                  <a:pt x="28" y="1236"/>
                </a:cubicBezTo>
                <a:cubicBezTo>
                  <a:pt x="30" y="1226"/>
                  <a:pt x="30" y="1214"/>
                  <a:pt x="37" y="1206"/>
                </a:cubicBezTo>
                <a:cubicBezTo>
                  <a:pt x="41" y="1201"/>
                  <a:pt x="61" y="1196"/>
                  <a:pt x="67" y="1194"/>
                </a:cubicBezTo>
                <a:cubicBezTo>
                  <a:pt x="89" y="1187"/>
                  <a:pt x="104" y="1182"/>
                  <a:pt x="127" y="1179"/>
                </a:cubicBezTo>
                <a:cubicBezTo>
                  <a:pt x="137" y="1176"/>
                  <a:pt x="154" y="1164"/>
                  <a:pt x="154" y="1164"/>
                </a:cubicBezTo>
                <a:cubicBezTo>
                  <a:pt x="169" y="1141"/>
                  <a:pt x="100" y="1151"/>
                  <a:pt x="73" y="1152"/>
                </a:cubicBezTo>
                <a:cubicBezTo>
                  <a:pt x="52" y="1159"/>
                  <a:pt x="34" y="1158"/>
                  <a:pt x="13" y="1155"/>
                </a:cubicBezTo>
                <a:cubicBezTo>
                  <a:pt x="0" y="1116"/>
                  <a:pt x="24" y="1111"/>
                  <a:pt x="58" y="1104"/>
                </a:cubicBezTo>
                <a:cubicBezTo>
                  <a:pt x="87" y="1106"/>
                  <a:pt x="104" y="1109"/>
                  <a:pt x="130" y="1113"/>
                </a:cubicBezTo>
                <a:cubicBezTo>
                  <a:pt x="142" y="1112"/>
                  <a:pt x="160" y="1121"/>
                  <a:pt x="166" y="1110"/>
                </a:cubicBezTo>
                <a:cubicBezTo>
                  <a:pt x="173" y="1104"/>
                  <a:pt x="162" y="1087"/>
                  <a:pt x="162" y="1076"/>
                </a:cubicBezTo>
                <a:cubicBezTo>
                  <a:pt x="162" y="1065"/>
                  <a:pt x="165" y="1049"/>
                  <a:pt x="169" y="1041"/>
                </a:cubicBezTo>
                <a:cubicBezTo>
                  <a:pt x="171" y="1034"/>
                  <a:pt x="187" y="1029"/>
                  <a:pt x="187" y="1029"/>
                </a:cubicBezTo>
                <a:cubicBezTo>
                  <a:pt x="188" y="1023"/>
                  <a:pt x="184" y="1013"/>
                  <a:pt x="190" y="1011"/>
                </a:cubicBezTo>
                <a:cubicBezTo>
                  <a:pt x="195" y="1008"/>
                  <a:pt x="204" y="1000"/>
                  <a:pt x="213" y="999"/>
                </a:cubicBezTo>
                <a:cubicBezTo>
                  <a:pt x="222" y="997"/>
                  <a:pt x="221" y="1001"/>
                  <a:pt x="244" y="998"/>
                </a:cubicBezTo>
                <a:cubicBezTo>
                  <a:pt x="279" y="995"/>
                  <a:pt x="324" y="996"/>
                  <a:pt x="352" y="983"/>
                </a:cubicBezTo>
                <a:cubicBezTo>
                  <a:pt x="364" y="979"/>
                  <a:pt x="377" y="979"/>
                  <a:pt x="388" y="972"/>
                </a:cubicBezTo>
                <a:cubicBezTo>
                  <a:pt x="378" y="965"/>
                  <a:pt x="371" y="958"/>
                  <a:pt x="364" y="948"/>
                </a:cubicBezTo>
                <a:cubicBezTo>
                  <a:pt x="347" y="951"/>
                  <a:pt x="343" y="954"/>
                  <a:pt x="331" y="966"/>
                </a:cubicBezTo>
                <a:cubicBezTo>
                  <a:pt x="322" y="993"/>
                  <a:pt x="279" y="976"/>
                  <a:pt x="259" y="975"/>
                </a:cubicBezTo>
                <a:cubicBezTo>
                  <a:pt x="238" y="968"/>
                  <a:pt x="211" y="986"/>
                  <a:pt x="189" y="993"/>
                </a:cubicBezTo>
                <a:cubicBezTo>
                  <a:pt x="182" y="1000"/>
                  <a:pt x="141" y="1004"/>
                  <a:pt x="141" y="1004"/>
                </a:cubicBezTo>
                <a:cubicBezTo>
                  <a:pt x="154" y="993"/>
                  <a:pt x="163" y="982"/>
                  <a:pt x="175" y="978"/>
                </a:cubicBezTo>
                <a:cubicBezTo>
                  <a:pt x="188" y="965"/>
                  <a:pt x="211" y="945"/>
                  <a:pt x="229" y="939"/>
                </a:cubicBezTo>
                <a:cubicBezTo>
                  <a:pt x="243" y="918"/>
                  <a:pt x="237" y="902"/>
                  <a:pt x="262" y="894"/>
                </a:cubicBezTo>
                <a:cubicBezTo>
                  <a:pt x="259" y="884"/>
                  <a:pt x="247" y="867"/>
                  <a:pt x="247" y="867"/>
                </a:cubicBezTo>
                <a:cubicBezTo>
                  <a:pt x="250" y="855"/>
                  <a:pt x="275" y="832"/>
                  <a:pt x="283" y="821"/>
                </a:cubicBezTo>
                <a:cubicBezTo>
                  <a:pt x="291" y="810"/>
                  <a:pt x="293" y="803"/>
                  <a:pt x="298" y="800"/>
                </a:cubicBezTo>
                <a:cubicBezTo>
                  <a:pt x="303" y="797"/>
                  <a:pt x="306" y="803"/>
                  <a:pt x="315" y="804"/>
                </a:cubicBezTo>
                <a:cubicBezTo>
                  <a:pt x="324" y="805"/>
                  <a:pt x="343" y="811"/>
                  <a:pt x="352" y="804"/>
                </a:cubicBezTo>
                <a:cubicBezTo>
                  <a:pt x="381" y="794"/>
                  <a:pt x="371" y="804"/>
                  <a:pt x="367" y="762"/>
                </a:cubicBezTo>
                <a:cubicBezTo>
                  <a:pt x="349" y="755"/>
                  <a:pt x="265" y="771"/>
                  <a:pt x="241" y="771"/>
                </a:cubicBezTo>
                <a:cubicBezTo>
                  <a:pt x="217" y="771"/>
                  <a:pt x="225" y="766"/>
                  <a:pt x="220" y="765"/>
                </a:cubicBezTo>
                <a:cubicBezTo>
                  <a:pt x="216" y="765"/>
                  <a:pt x="209" y="766"/>
                  <a:pt x="208" y="762"/>
                </a:cubicBezTo>
                <a:cubicBezTo>
                  <a:pt x="200" y="731"/>
                  <a:pt x="233" y="717"/>
                  <a:pt x="205" y="723"/>
                </a:cubicBezTo>
                <a:cubicBezTo>
                  <a:pt x="200" y="738"/>
                  <a:pt x="193" y="738"/>
                  <a:pt x="178" y="741"/>
                </a:cubicBezTo>
                <a:cubicBezTo>
                  <a:pt x="170" y="740"/>
                  <a:pt x="159" y="745"/>
                  <a:pt x="154" y="738"/>
                </a:cubicBezTo>
                <a:cubicBezTo>
                  <a:pt x="138" y="714"/>
                  <a:pt x="155" y="712"/>
                  <a:pt x="166" y="708"/>
                </a:cubicBezTo>
                <a:cubicBezTo>
                  <a:pt x="149" y="696"/>
                  <a:pt x="147" y="711"/>
                  <a:pt x="133" y="720"/>
                </a:cubicBezTo>
                <a:cubicBezTo>
                  <a:pt x="82" y="715"/>
                  <a:pt x="90" y="718"/>
                  <a:pt x="76" y="675"/>
                </a:cubicBezTo>
                <a:cubicBezTo>
                  <a:pt x="81" y="634"/>
                  <a:pt x="84" y="645"/>
                  <a:pt x="130" y="642"/>
                </a:cubicBezTo>
                <a:cubicBezTo>
                  <a:pt x="146" y="631"/>
                  <a:pt x="148" y="633"/>
                  <a:pt x="169" y="636"/>
                </a:cubicBezTo>
                <a:cubicBezTo>
                  <a:pt x="162" y="626"/>
                  <a:pt x="157" y="622"/>
                  <a:pt x="145" y="618"/>
                </a:cubicBezTo>
                <a:cubicBezTo>
                  <a:pt x="149" y="576"/>
                  <a:pt x="148" y="583"/>
                  <a:pt x="190" y="579"/>
                </a:cubicBezTo>
                <a:cubicBezTo>
                  <a:pt x="193" y="577"/>
                  <a:pt x="196" y="574"/>
                  <a:pt x="199" y="573"/>
                </a:cubicBezTo>
                <a:cubicBezTo>
                  <a:pt x="206" y="571"/>
                  <a:pt x="214" y="574"/>
                  <a:pt x="220" y="570"/>
                </a:cubicBezTo>
                <a:cubicBezTo>
                  <a:pt x="226" y="566"/>
                  <a:pt x="224" y="556"/>
                  <a:pt x="226" y="549"/>
                </a:cubicBezTo>
                <a:cubicBezTo>
                  <a:pt x="220" y="525"/>
                  <a:pt x="200" y="538"/>
                  <a:pt x="181" y="543"/>
                </a:cubicBezTo>
                <a:cubicBezTo>
                  <a:pt x="140" y="540"/>
                  <a:pt x="131" y="540"/>
                  <a:pt x="100" y="519"/>
                </a:cubicBezTo>
                <a:lnTo>
                  <a:pt x="67" y="507"/>
                </a:lnTo>
                <a:cubicBezTo>
                  <a:pt x="67" y="507"/>
                  <a:pt x="87" y="491"/>
                  <a:pt x="87" y="491"/>
                </a:cubicBezTo>
                <a:cubicBezTo>
                  <a:pt x="90" y="490"/>
                  <a:pt x="103" y="495"/>
                  <a:pt x="103" y="495"/>
                </a:cubicBezTo>
                <a:cubicBezTo>
                  <a:pt x="109" y="497"/>
                  <a:pt x="127" y="492"/>
                  <a:pt x="132" y="494"/>
                </a:cubicBezTo>
                <a:cubicBezTo>
                  <a:pt x="137" y="496"/>
                  <a:pt x="127" y="502"/>
                  <a:pt x="133" y="507"/>
                </a:cubicBezTo>
                <a:cubicBezTo>
                  <a:pt x="140" y="528"/>
                  <a:pt x="140" y="525"/>
                  <a:pt x="166" y="522"/>
                </a:cubicBezTo>
                <a:cubicBezTo>
                  <a:pt x="160" y="497"/>
                  <a:pt x="141" y="480"/>
                  <a:pt x="133" y="456"/>
                </a:cubicBezTo>
                <a:cubicBezTo>
                  <a:pt x="131" y="432"/>
                  <a:pt x="136" y="418"/>
                  <a:pt x="112" y="426"/>
                </a:cubicBezTo>
                <a:cubicBezTo>
                  <a:pt x="107" y="440"/>
                  <a:pt x="110" y="450"/>
                  <a:pt x="97" y="459"/>
                </a:cubicBezTo>
                <a:cubicBezTo>
                  <a:pt x="98" y="442"/>
                  <a:pt x="94" y="424"/>
                  <a:pt x="100" y="408"/>
                </a:cubicBezTo>
                <a:cubicBezTo>
                  <a:pt x="102" y="402"/>
                  <a:pt x="118" y="402"/>
                  <a:pt x="118" y="402"/>
                </a:cubicBezTo>
                <a:cubicBezTo>
                  <a:pt x="141" y="406"/>
                  <a:pt x="141" y="412"/>
                  <a:pt x="157" y="396"/>
                </a:cubicBezTo>
                <a:cubicBezTo>
                  <a:pt x="173" y="347"/>
                  <a:pt x="162" y="373"/>
                  <a:pt x="289" y="390"/>
                </a:cubicBezTo>
                <a:cubicBezTo>
                  <a:pt x="296" y="391"/>
                  <a:pt x="296" y="396"/>
                  <a:pt x="303" y="398"/>
                </a:cubicBezTo>
                <a:cubicBezTo>
                  <a:pt x="306" y="403"/>
                  <a:pt x="310" y="404"/>
                  <a:pt x="313" y="411"/>
                </a:cubicBezTo>
                <a:cubicBezTo>
                  <a:pt x="316" y="418"/>
                  <a:pt x="312" y="444"/>
                  <a:pt x="319" y="441"/>
                </a:cubicBezTo>
                <a:cubicBezTo>
                  <a:pt x="350" y="433"/>
                  <a:pt x="320" y="408"/>
                  <a:pt x="355" y="396"/>
                </a:cubicBezTo>
                <a:cubicBezTo>
                  <a:pt x="398" y="400"/>
                  <a:pt x="426" y="404"/>
                  <a:pt x="475" y="396"/>
                </a:cubicBezTo>
                <a:cubicBezTo>
                  <a:pt x="479" y="395"/>
                  <a:pt x="474" y="388"/>
                  <a:pt x="472" y="384"/>
                </a:cubicBezTo>
                <a:cubicBezTo>
                  <a:pt x="467" y="371"/>
                  <a:pt x="458" y="374"/>
                  <a:pt x="444" y="371"/>
                </a:cubicBezTo>
                <a:cubicBezTo>
                  <a:pt x="452" y="359"/>
                  <a:pt x="459" y="355"/>
                  <a:pt x="472" y="351"/>
                </a:cubicBezTo>
                <a:cubicBezTo>
                  <a:pt x="483" y="345"/>
                  <a:pt x="500" y="331"/>
                  <a:pt x="510" y="327"/>
                </a:cubicBezTo>
                <a:cubicBezTo>
                  <a:pt x="520" y="323"/>
                  <a:pt x="528" y="332"/>
                  <a:pt x="532" y="327"/>
                </a:cubicBezTo>
                <a:cubicBezTo>
                  <a:pt x="533" y="316"/>
                  <a:pt x="532" y="304"/>
                  <a:pt x="535" y="294"/>
                </a:cubicBezTo>
                <a:cubicBezTo>
                  <a:pt x="536" y="291"/>
                  <a:pt x="543" y="294"/>
                  <a:pt x="544" y="291"/>
                </a:cubicBezTo>
                <a:cubicBezTo>
                  <a:pt x="549" y="276"/>
                  <a:pt x="540" y="276"/>
                  <a:pt x="532" y="273"/>
                </a:cubicBezTo>
                <a:cubicBezTo>
                  <a:pt x="499" y="276"/>
                  <a:pt x="465" y="281"/>
                  <a:pt x="433" y="270"/>
                </a:cubicBezTo>
                <a:cubicBezTo>
                  <a:pt x="414" y="266"/>
                  <a:pt x="414" y="260"/>
                  <a:pt x="412" y="254"/>
                </a:cubicBezTo>
                <a:cubicBezTo>
                  <a:pt x="410" y="248"/>
                  <a:pt x="417" y="238"/>
                  <a:pt x="423" y="233"/>
                </a:cubicBezTo>
                <a:cubicBezTo>
                  <a:pt x="429" y="228"/>
                  <a:pt x="440" y="224"/>
                  <a:pt x="450" y="221"/>
                </a:cubicBezTo>
                <a:cubicBezTo>
                  <a:pt x="460" y="218"/>
                  <a:pt x="472" y="218"/>
                  <a:pt x="481" y="213"/>
                </a:cubicBezTo>
                <a:cubicBezTo>
                  <a:pt x="485" y="198"/>
                  <a:pt x="486" y="197"/>
                  <a:pt x="502" y="192"/>
                </a:cubicBezTo>
                <a:cubicBezTo>
                  <a:pt x="507" y="178"/>
                  <a:pt x="497" y="181"/>
                  <a:pt x="493" y="168"/>
                </a:cubicBezTo>
                <a:cubicBezTo>
                  <a:pt x="497" y="155"/>
                  <a:pt x="491" y="147"/>
                  <a:pt x="487" y="135"/>
                </a:cubicBezTo>
                <a:cubicBezTo>
                  <a:pt x="505" y="109"/>
                  <a:pt x="510" y="103"/>
                  <a:pt x="541" y="93"/>
                </a:cubicBezTo>
                <a:cubicBezTo>
                  <a:pt x="541" y="93"/>
                  <a:pt x="563" y="78"/>
                  <a:pt x="568" y="75"/>
                </a:cubicBezTo>
                <a:cubicBezTo>
                  <a:pt x="583" y="65"/>
                  <a:pt x="615" y="65"/>
                  <a:pt x="631" y="63"/>
                </a:cubicBezTo>
                <a:cubicBezTo>
                  <a:pt x="641" y="48"/>
                  <a:pt x="640" y="61"/>
                  <a:pt x="652" y="69"/>
                </a:cubicBezTo>
                <a:cubicBezTo>
                  <a:pt x="659" y="91"/>
                  <a:pt x="652" y="89"/>
                  <a:pt x="670" y="84"/>
                </a:cubicBezTo>
                <a:cubicBezTo>
                  <a:pt x="669" y="75"/>
                  <a:pt x="672" y="65"/>
                  <a:pt x="667" y="57"/>
                </a:cubicBezTo>
                <a:cubicBezTo>
                  <a:pt x="664" y="52"/>
                  <a:pt x="649" y="51"/>
                  <a:pt x="649" y="51"/>
                </a:cubicBezTo>
                <a:cubicBezTo>
                  <a:pt x="644" y="36"/>
                  <a:pt x="655" y="37"/>
                  <a:pt x="667" y="33"/>
                </a:cubicBezTo>
                <a:cubicBezTo>
                  <a:pt x="703" y="40"/>
                  <a:pt x="678" y="73"/>
                  <a:pt x="703" y="90"/>
                </a:cubicBezTo>
                <a:cubicBezTo>
                  <a:pt x="708" y="97"/>
                  <a:pt x="714" y="102"/>
                  <a:pt x="706" y="111"/>
                </a:cubicBezTo>
                <a:cubicBezTo>
                  <a:pt x="701" y="116"/>
                  <a:pt x="688" y="123"/>
                  <a:pt x="688" y="123"/>
                </a:cubicBezTo>
                <a:cubicBezTo>
                  <a:pt x="680" y="135"/>
                  <a:pt x="675" y="138"/>
                  <a:pt x="688" y="147"/>
                </a:cubicBezTo>
                <a:cubicBezTo>
                  <a:pt x="699" y="130"/>
                  <a:pt x="711" y="123"/>
                  <a:pt x="730" y="117"/>
                </a:cubicBezTo>
                <a:cubicBezTo>
                  <a:pt x="735" y="102"/>
                  <a:pt x="733" y="86"/>
                  <a:pt x="718" y="81"/>
                </a:cubicBezTo>
                <a:cubicBezTo>
                  <a:pt x="710" y="57"/>
                  <a:pt x="707" y="37"/>
                  <a:pt x="736" y="30"/>
                </a:cubicBezTo>
                <a:cubicBezTo>
                  <a:pt x="747" y="23"/>
                  <a:pt x="736" y="4"/>
                  <a:pt x="748" y="0"/>
                </a:cubicBezTo>
                <a:cubicBezTo>
                  <a:pt x="762" y="2"/>
                  <a:pt x="788" y="9"/>
                  <a:pt x="799" y="18"/>
                </a:cubicBezTo>
                <a:cubicBezTo>
                  <a:pt x="833" y="44"/>
                  <a:pt x="789" y="32"/>
                  <a:pt x="829" y="39"/>
                </a:cubicBezTo>
                <a:cubicBezTo>
                  <a:pt x="835" y="44"/>
                  <a:pt x="842" y="42"/>
                  <a:pt x="838" y="48"/>
                </a:cubicBezTo>
                <a:cubicBezTo>
                  <a:pt x="834" y="54"/>
                  <a:pt x="816" y="66"/>
                  <a:pt x="807" y="75"/>
                </a:cubicBezTo>
                <a:cubicBezTo>
                  <a:pt x="806" y="77"/>
                  <a:pt x="787" y="100"/>
                  <a:pt x="784" y="102"/>
                </a:cubicBezTo>
                <a:cubicBezTo>
                  <a:pt x="779" y="106"/>
                  <a:pt x="772" y="106"/>
                  <a:pt x="766" y="108"/>
                </a:cubicBezTo>
                <a:cubicBezTo>
                  <a:pt x="763" y="109"/>
                  <a:pt x="776" y="112"/>
                  <a:pt x="763" y="111"/>
                </a:cubicBezTo>
                <a:cubicBezTo>
                  <a:pt x="761" y="115"/>
                  <a:pt x="760" y="123"/>
                  <a:pt x="757" y="135"/>
                </a:cubicBezTo>
                <a:cubicBezTo>
                  <a:pt x="754" y="147"/>
                  <a:pt x="749" y="177"/>
                  <a:pt x="745" y="186"/>
                </a:cubicBezTo>
                <a:cubicBezTo>
                  <a:pt x="743" y="191"/>
                  <a:pt x="735" y="188"/>
                  <a:pt x="730" y="189"/>
                </a:cubicBezTo>
                <a:cubicBezTo>
                  <a:pt x="726" y="204"/>
                  <a:pt x="721" y="226"/>
                  <a:pt x="709" y="234"/>
                </a:cubicBezTo>
                <a:cubicBezTo>
                  <a:pt x="696" y="233"/>
                  <a:pt x="636" y="220"/>
                  <a:pt x="628" y="243"/>
                </a:cubicBezTo>
                <a:cubicBezTo>
                  <a:pt x="643" y="265"/>
                  <a:pt x="640" y="263"/>
                  <a:pt x="667" y="267"/>
                </a:cubicBezTo>
                <a:cubicBezTo>
                  <a:pt x="661" y="323"/>
                  <a:pt x="671" y="309"/>
                  <a:pt x="595" y="312"/>
                </a:cubicBezTo>
                <a:cubicBezTo>
                  <a:pt x="591" y="325"/>
                  <a:pt x="572" y="330"/>
                  <a:pt x="559" y="333"/>
                </a:cubicBezTo>
                <a:cubicBezTo>
                  <a:pt x="562" y="343"/>
                  <a:pt x="568" y="350"/>
                  <a:pt x="571" y="360"/>
                </a:cubicBezTo>
                <a:cubicBezTo>
                  <a:pt x="571" y="361"/>
                  <a:pt x="590" y="382"/>
                  <a:pt x="591" y="384"/>
                </a:cubicBezTo>
                <a:cubicBezTo>
                  <a:pt x="597" y="394"/>
                  <a:pt x="615" y="407"/>
                  <a:pt x="615" y="407"/>
                </a:cubicBezTo>
                <a:cubicBezTo>
                  <a:pt x="620" y="412"/>
                  <a:pt x="622" y="402"/>
                  <a:pt x="624" y="408"/>
                </a:cubicBezTo>
                <a:cubicBezTo>
                  <a:pt x="626" y="414"/>
                  <a:pt x="627" y="434"/>
                  <a:pt x="628" y="441"/>
                </a:cubicBezTo>
                <a:cubicBezTo>
                  <a:pt x="629" y="444"/>
                  <a:pt x="628" y="449"/>
                  <a:pt x="631" y="450"/>
                </a:cubicBezTo>
                <a:cubicBezTo>
                  <a:pt x="640" y="453"/>
                  <a:pt x="656" y="448"/>
                  <a:pt x="666" y="449"/>
                </a:cubicBezTo>
                <a:cubicBezTo>
                  <a:pt x="667" y="457"/>
                  <a:pt x="670" y="467"/>
                  <a:pt x="675" y="474"/>
                </a:cubicBezTo>
                <a:cubicBezTo>
                  <a:pt x="680" y="482"/>
                  <a:pt x="691" y="486"/>
                  <a:pt x="691" y="486"/>
                </a:cubicBezTo>
                <a:cubicBezTo>
                  <a:pt x="701" y="489"/>
                  <a:pt x="718" y="479"/>
                  <a:pt x="731" y="480"/>
                </a:cubicBezTo>
                <a:cubicBezTo>
                  <a:pt x="744" y="481"/>
                  <a:pt x="761" y="496"/>
                  <a:pt x="772" y="492"/>
                </a:cubicBezTo>
                <a:cubicBezTo>
                  <a:pt x="775" y="458"/>
                  <a:pt x="770" y="463"/>
                  <a:pt x="796" y="456"/>
                </a:cubicBezTo>
                <a:cubicBezTo>
                  <a:pt x="805" y="428"/>
                  <a:pt x="788" y="406"/>
                  <a:pt x="814" y="389"/>
                </a:cubicBezTo>
                <a:cubicBezTo>
                  <a:pt x="822" y="359"/>
                  <a:pt x="842" y="383"/>
                  <a:pt x="847" y="389"/>
                </a:cubicBezTo>
                <a:cubicBezTo>
                  <a:pt x="849" y="391"/>
                  <a:pt x="858" y="408"/>
                  <a:pt x="861" y="410"/>
                </a:cubicBezTo>
                <a:cubicBezTo>
                  <a:pt x="867" y="414"/>
                  <a:pt x="862" y="426"/>
                  <a:pt x="862" y="426"/>
                </a:cubicBezTo>
                <a:cubicBezTo>
                  <a:pt x="872" y="455"/>
                  <a:pt x="880" y="467"/>
                  <a:pt x="910" y="474"/>
                </a:cubicBezTo>
                <a:cubicBezTo>
                  <a:pt x="914" y="548"/>
                  <a:pt x="893" y="536"/>
                  <a:pt x="958" y="531"/>
                </a:cubicBezTo>
                <a:cubicBezTo>
                  <a:pt x="970" y="523"/>
                  <a:pt x="986" y="537"/>
                  <a:pt x="979" y="5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grpSp>
        <p:nvGrpSpPr>
          <p:cNvPr id="22540" name="Group 78"/>
          <p:cNvGrpSpPr>
            <a:grpSpLocks/>
          </p:cNvGrpSpPr>
          <p:nvPr/>
        </p:nvGrpSpPr>
        <p:grpSpPr bwMode="auto">
          <a:xfrm>
            <a:off x="4403742" y="4642632"/>
            <a:ext cx="763588" cy="823913"/>
            <a:chOff x="2525" y="4191"/>
            <a:chExt cx="738" cy="796"/>
          </a:xfrm>
        </p:grpSpPr>
        <p:sp>
          <p:nvSpPr>
            <p:cNvPr id="22563" name="Freeform 79"/>
            <p:cNvSpPr>
              <a:spLocks/>
            </p:cNvSpPr>
            <p:nvPr/>
          </p:nvSpPr>
          <p:spPr bwMode="auto">
            <a:xfrm>
              <a:off x="2525" y="4191"/>
              <a:ext cx="738" cy="747"/>
            </a:xfrm>
            <a:custGeom>
              <a:avLst/>
              <a:gdLst>
                <a:gd name="T0" fmla="*/ 291 w 738"/>
                <a:gd name="T1" fmla="*/ 729 h 747"/>
                <a:gd name="T2" fmla="*/ 375 w 738"/>
                <a:gd name="T3" fmla="*/ 715 h 747"/>
                <a:gd name="T4" fmla="*/ 405 w 738"/>
                <a:gd name="T5" fmla="*/ 701 h 747"/>
                <a:gd name="T6" fmla="*/ 421 w 738"/>
                <a:gd name="T7" fmla="*/ 711 h 747"/>
                <a:gd name="T8" fmla="*/ 451 w 738"/>
                <a:gd name="T9" fmla="*/ 695 h 747"/>
                <a:gd name="T10" fmla="*/ 595 w 738"/>
                <a:gd name="T11" fmla="*/ 685 h 747"/>
                <a:gd name="T12" fmla="*/ 613 w 738"/>
                <a:gd name="T13" fmla="*/ 705 h 747"/>
                <a:gd name="T14" fmla="*/ 653 w 738"/>
                <a:gd name="T15" fmla="*/ 725 h 747"/>
                <a:gd name="T16" fmla="*/ 689 w 738"/>
                <a:gd name="T17" fmla="*/ 693 h 747"/>
                <a:gd name="T18" fmla="*/ 699 w 738"/>
                <a:gd name="T19" fmla="*/ 659 h 747"/>
                <a:gd name="T20" fmla="*/ 683 w 738"/>
                <a:gd name="T21" fmla="*/ 625 h 747"/>
                <a:gd name="T22" fmla="*/ 655 w 738"/>
                <a:gd name="T23" fmla="*/ 555 h 747"/>
                <a:gd name="T24" fmla="*/ 623 w 738"/>
                <a:gd name="T25" fmla="*/ 513 h 747"/>
                <a:gd name="T26" fmla="*/ 613 w 738"/>
                <a:gd name="T27" fmla="*/ 477 h 747"/>
                <a:gd name="T28" fmla="*/ 627 w 738"/>
                <a:gd name="T29" fmla="*/ 419 h 747"/>
                <a:gd name="T30" fmla="*/ 655 w 738"/>
                <a:gd name="T31" fmla="*/ 381 h 747"/>
                <a:gd name="T32" fmla="*/ 695 w 738"/>
                <a:gd name="T33" fmla="*/ 363 h 747"/>
                <a:gd name="T34" fmla="*/ 719 w 738"/>
                <a:gd name="T35" fmla="*/ 265 h 747"/>
                <a:gd name="T36" fmla="*/ 673 w 738"/>
                <a:gd name="T37" fmla="*/ 197 h 747"/>
                <a:gd name="T38" fmla="*/ 657 w 738"/>
                <a:gd name="T39" fmla="*/ 175 h 747"/>
                <a:gd name="T40" fmla="*/ 709 w 738"/>
                <a:gd name="T41" fmla="*/ 175 h 747"/>
                <a:gd name="T42" fmla="*/ 677 w 738"/>
                <a:gd name="T43" fmla="*/ 139 h 747"/>
                <a:gd name="T44" fmla="*/ 665 w 738"/>
                <a:gd name="T45" fmla="*/ 115 h 747"/>
                <a:gd name="T46" fmla="*/ 667 w 738"/>
                <a:gd name="T47" fmla="*/ 7 h 747"/>
                <a:gd name="T48" fmla="*/ 597 w 738"/>
                <a:gd name="T49" fmla="*/ 47 h 747"/>
                <a:gd name="T50" fmla="*/ 551 w 738"/>
                <a:gd name="T51" fmla="*/ 63 h 747"/>
                <a:gd name="T52" fmla="*/ 465 w 738"/>
                <a:gd name="T53" fmla="*/ 65 h 747"/>
                <a:gd name="T54" fmla="*/ 455 w 738"/>
                <a:gd name="T55" fmla="*/ 7 h 747"/>
                <a:gd name="T56" fmla="*/ 411 w 738"/>
                <a:gd name="T57" fmla="*/ 39 h 747"/>
                <a:gd name="T58" fmla="*/ 377 w 738"/>
                <a:gd name="T59" fmla="*/ 87 h 747"/>
                <a:gd name="T60" fmla="*/ 347 w 738"/>
                <a:gd name="T61" fmla="*/ 107 h 747"/>
                <a:gd name="T62" fmla="*/ 323 w 738"/>
                <a:gd name="T63" fmla="*/ 75 h 747"/>
                <a:gd name="T64" fmla="*/ 283 w 738"/>
                <a:gd name="T65" fmla="*/ 57 h 747"/>
                <a:gd name="T66" fmla="*/ 169 w 738"/>
                <a:gd name="T67" fmla="*/ 91 h 747"/>
                <a:gd name="T68" fmla="*/ 143 w 738"/>
                <a:gd name="T69" fmla="*/ 107 h 747"/>
                <a:gd name="T70" fmla="*/ 119 w 738"/>
                <a:gd name="T71" fmla="*/ 91 h 747"/>
                <a:gd name="T72" fmla="*/ 63 w 738"/>
                <a:gd name="T73" fmla="*/ 87 h 747"/>
                <a:gd name="T74" fmla="*/ 45 w 738"/>
                <a:gd name="T75" fmla="*/ 173 h 747"/>
                <a:gd name="T76" fmla="*/ 7 w 738"/>
                <a:gd name="T77" fmla="*/ 189 h 747"/>
                <a:gd name="T78" fmla="*/ 17 w 738"/>
                <a:gd name="T79" fmla="*/ 257 h 747"/>
                <a:gd name="T80" fmla="*/ 59 w 738"/>
                <a:gd name="T81" fmla="*/ 239 h 747"/>
                <a:gd name="T82" fmla="*/ 83 w 738"/>
                <a:gd name="T83" fmla="*/ 203 h 747"/>
                <a:gd name="T84" fmla="*/ 91 w 738"/>
                <a:gd name="T85" fmla="*/ 181 h 747"/>
                <a:gd name="T86" fmla="*/ 63 w 738"/>
                <a:gd name="T87" fmla="*/ 253 h 747"/>
                <a:gd name="T88" fmla="*/ 31 w 738"/>
                <a:gd name="T89" fmla="*/ 277 h 747"/>
                <a:gd name="T90" fmla="*/ 7 w 738"/>
                <a:gd name="T91" fmla="*/ 299 h 747"/>
                <a:gd name="T92" fmla="*/ 75 w 738"/>
                <a:gd name="T93" fmla="*/ 385 h 747"/>
                <a:gd name="T94" fmla="*/ 105 w 738"/>
                <a:gd name="T95" fmla="*/ 463 h 747"/>
                <a:gd name="T96" fmla="*/ 123 w 738"/>
                <a:gd name="T97" fmla="*/ 561 h 747"/>
                <a:gd name="T98" fmla="*/ 137 w 738"/>
                <a:gd name="T99" fmla="*/ 589 h 747"/>
                <a:gd name="T100" fmla="*/ 149 w 738"/>
                <a:gd name="T101" fmla="*/ 621 h 747"/>
                <a:gd name="T102" fmla="*/ 193 w 738"/>
                <a:gd name="T103" fmla="*/ 675 h 747"/>
                <a:gd name="T104" fmla="*/ 261 w 738"/>
                <a:gd name="T105" fmla="*/ 719 h 74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38"/>
                <a:gd name="T160" fmla="*/ 0 h 747"/>
                <a:gd name="T161" fmla="*/ 738 w 738"/>
                <a:gd name="T162" fmla="*/ 747 h 74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38" h="747">
                  <a:moveTo>
                    <a:pt x="267" y="747"/>
                  </a:moveTo>
                  <a:cubicBezTo>
                    <a:pt x="281" y="744"/>
                    <a:pt x="278" y="734"/>
                    <a:pt x="291" y="729"/>
                  </a:cubicBezTo>
                  <a:cubicBezTo>
                    <a:pt x="292" y="728"/>
                    <a:pt x="321" y="725"/>
                    <a:pt x="321" y="725"/>
                  </a:cubicBezTo>
                  <a:cubicBezTo>
                    <a:pt x="334" y="712"/>
                    <a:pt x="359" y="716"/>
                    <a:pt x="375" y="715"/>
                  </a:cubicBezTo>
                  <a:cubicBezTo>
                    <a:pt x="382" y="713"/>
                    <a:pt x="386" y="707"/>
                    <a:pt x="393" y="705"/>
                  </a:cubicBezTo>
                  <a:cubicBezTo>
                    <a:pt x="397" y="704"/>
                    <a:pt x="405" y="701"/>
                    <a:pt x="405" y="701"/>
                  </a:cubicBezTo>
                  <a:cubicBezTo>
                    <a:pt x="410" y="702"/>
                    <a:pt x="415" y="701"/>
                    <a:pt x="419" y="703"/>
                  </a:cubicBezTo>
                  <a:cubicBezTo>
                    <a:pt x="421" y="704"/>
                    <a:pt x="419" y="710"/>
                    <a:pt x="421" y="711"/>
                  </a:cubicBezTo>
                  <a:cubicBezTo>
                    <a:pt x="427" y="715"/>
                    <a:pt x="436" y="708"/>
                    <a:pt x="443" y="707"/>
                  </a:cubicBezTo>
                  <a:cubicBezTo>
                    <a:pt x="446" y="703"/>
                    <a:pt x="448" y="699"/>
                    <a:pt x="451" y="695"/>
                  </a:cubicBezTo>
                  <a:cubicBezTo>
                    <a:pt x="455" y="690"/>
                    <a:pt x="469" y="689"/>
                    <a:pt x="469" y="689"/>
                  </a:cubicBezTo>
                  <a:cubicBezTo>
                    <a:pt x="494" y="687"/>
                    <a:pt x="571" y="683"/>
                    <a:pt x="595" y="685"/>
                  </a:cubicBezTo>
                  <a:cubicBezTo>
                    <a:pt x="619" y="687"/>
                    <a:pt x="608" y="698"/>
                    <a:pt x="611" y="701"/>
                  </a:cubicBezTo>
                  <a:cubicBezTo>
                    <a:pt x="614" y="704"/>
                    <a:pt x="611" y="704"/>
                    <a:pt x="613" y="705"/>
                  </a:cubicBezTo>
                  <a:cubicBezTo>
                    <a:pt x="615" y="706"/>
                    <a:pt x="618" y="704"/>
                    <a:pt x="625" y="707"/>
                  </a:cubicBezTo>
                  <a:cubicBezTo>
                    <a:pt x="632" y="710"/>
                    <a:pt x="647" y="726"/>
                    <a:pt x="653" y="725"/>
                  </a:cubicBezTo>
                  <a:cubicBezTo>
                    <a:pt x="659" y="724"/>
                    <a:pt x="657" y="704"/>
                    <a:pt x="663" y="699"/>
                  </a:cubicBezTo>
                  <a:cubicBezTo>
                    <a:pt x="669" y="694"/>
                    <a:pt x="681" y="696"/>
                    <a:pt x="689" y="693"/>
                  </a:cubicBezTo>
                  <a:cubicBezTo>
                    <a:pt x="697" y="690"/>
                    <a:pt x="707" y="685"/>
                    <a:pt x="709" y="679"/>
                  </a:cubicBezTo>
                  <a:cubicBezTo>
                    <a:pt x="712" y="679"/>
                    <a:pt x="701" y="661"/>
                    <a:pt x="699" y="659"/>
                  </a:cubicBezTo>
                  <a:cubicBezTo>
                    <a:pt x="698" y="655"/>
                    <a:pt x="702" y="651"/>
                    <a:pt x="699" y="645"/>
                  </a:cubicBezTo>
                  <a:cubicBezTo>
                    <a:pt x="696" y="639"/>
                    <a:pt x="689" y="635"/>
                    <a:pt x="683" y="625"/>
                  </a:cubicBezTo>
                  <a:cubicBezTo>
                    <a:pt x="677" y="615"/>
                    <a:pt x="666" y="597"/>
                    <a:pt x="661" y="585"/>
                  </a:cubicBezTo>
                  <a:cubicBezTo>
                    <a:pt x="660" y="578"/>
                    <a:pt x="659" y="567"/>
                    <a:pt x="655" y="555"/>
                  </a:cubicBezTo>
                  <a:cubicBezTo>
                    <a:pt x="651" y="543"/>
                    <a:pt x="642" y="536"/>
                    <a:pt x="639" y="527"/>
                  </a:cubicBezTo>
                  <a:cubicBezTo>
                    <a:pt x="636" y="518"/>
                    <a:pt x="625" y="517"/>
                    <a:pt x="623" y="513"/>
                  </a:cubicBezTo>
                  <a:cubicBezTo>
                    <a:pt x="634" y="496"/>
                    <a:pt x="625" y="517"/>
                    <a:pt x="619" y="499"/>
                  </a:cubicBezTo>
                  <a:cubicBezTo>
                    <a:pt x="618" y="492"/>
                    <a:pt x="614" y="486"/>
                    <a:pt x="613" y="477"/>
                  </a:cubicBezTo>
                  <a:cubicBezTo>
                    <a:pt x="612" y="468"/>
                    <a:pt x="613" y="457"/>
                    <a:pt x="615" y="447"/>
                  </a:cubicBezTo>
                  <a:cubicBezTo>
                    <a:pt x="617" y="437"/>
                    <a:pt x="623" y="429"/>
                    <a:pt x="627" y="419"/>
                  </a:cubicBezTo>
                  <a:cubicBezTo>
                    <a:pt x="631" y="409"/>
                    <a:pt x="634" y="391"/>
                    <a:pt x="639" y="385"/>
                  </a:cubicBezTo>
                  <a:cubicBezTo>
                    <a:pt x="644" y="379"/>
                    <a:pt x="648" y="383"/>
                    <a:pt x="655" y="381"/>
                  </a:cubicBezTo>
                  <a:cubicBezTo>
                    <a:pt x="662" y="379"/>
                    <a:pt x="672" y="378"/>
                    <a:pt x="679" y="375"/>
                  </a:cubicBezTo>
                  <a:cubicBezTo>
                    <a:pt x="687" y="372"/>
                    <a:pt x="688" y="367"/>
                    <a:pt x="695" y="363"/>
                  </a:cubicBezTo>
                  <a:cubicBezTo>
                    <a:pt x="699" y="351"/>
                    <a:pt x="717" y="350"/>
                    <a:pt x="727" y="343"/>
                  </a:cubicBezTo>
                  <a:cubicBezTo>
                    <a:pt x="735" y="318"/>
                    <a:pt x="738" y="284"/>
                    <a:pt x="719" y="265"/>
                  </a:cubicBezTo>
                  <a:cubicBezTo>
                    <a:pt x="715" y="251"/>
                    <a:pt x="711" y="222"/>
                    <a:pt x="695" y="217"/>
                  </a:cubicBezTo>
                  <a:cubicBezTo>
                    <a:pt x="687" y="209"/>
                    <a:pt x="683" y="204"/>
                    <a:pt x="673" y="197"/>
                  </a:cubicBezTo>
                  <a:cubicBezTo>
                    <a:pt x="671" y="196"/>
                    <a:pt x="667" y="193"/>
                    <a:pt x="667" y="193"/>
                  </a:cubicBezTo>
                  <a:cubicBezTo>
                    <a:pt x="658" y="179"/>
                    <a:pt x="661" y="186"/>
                    <a:pt x="657" y="175"/>
                  </a:cubicBezTo>
                  <a:cubicBezTo>
                    <a:pt x="664" y="165"/>
                    <a:pt x="673" y="168"/>
                    <a:pt x="679" y="177"/>
                  </a:cubicBezTo>
                  <a:cubicBezTo>
                    <a:pt x="689" y="176"/>
                    <a:pt x="700" y="180"/>
                    <a:pt x="709" y="175"/>
                  </a:cubicBezTo>
                  <a:cubicBezTo>
                    <a:pt x="713" y="173"/>
                    <a:pt x="708" y="166"/>
                    <a:pt x="707" y="161"/>
                  </a:cubicBezTo>
                  <a:cubicBezTo>
                    <a:pt x="704" y="150"/>
                    <a:pt x="687" y="142"/>
                    <a:pt x="677" y="139"/>
                  </a:cubicBezTo>
                  <a:cubicBezTo>
                    <a:pt x="668" y="130"/>
                    <a:pt x="672" y="136"/>
                    <a:pt x="667" y="121"/>
                  </a:cubicBezTo>
                  <a:cubicBezTo>
                    <a:pt x="666" y="119"/>
                    <a:pt x="665" y="115"/>
                    <a:pt x="665" y="115"/>
                  </a:cubicBezTo>
                  <a:cubicBezTo>
                    <a:pt x="667" y="96"/>
                    <a:pt x="664" y="51"/>
                    <a:pt x="677" y="43"/>
                  </a:cubicBezTo>
                  <a:cubicBezTo>
                    <a:pt x="682" y="28"/>
                    <a:pt x="685" y="13"/>
                    <a:pt x="667" y="7"/>
                  </a:cubicBezTo>
                  <a:cubicBezTo>
                    <a:pt x="651" y="8"/>
                    <a:pt x="630" y="0"/>
                    <a:pt x="619" y="11"/>
                  </a:cubicBezTo>
                  <a:cubicBezTo>
                    <a:pt x="614" y="16"/>
                    <a:pt x="602" y="39"/>
                    <a:pt x="597" y="47"/>
                  </a:cubicBezTo>
                  <a:cubicBezTo>
                    <a:pt x="595" y="59"/>
                    <a:pt x="592" y="73"/>
                    <a:pt x="579" y="77"/>
                  </a:cubicBezTo>
                  <a:cubicBezTo>
                    <a:pt x="558" y="74"/>
                    <a:pt x="568" y="69"/>
                    <a:pt x="551" y="63"/>
                  </a:cubicBezTo>
                  <a:cubicBezTo>
                    <a:pt x="513" y="66"/>
                    <a:pt x="525" y="62"/>
                    <a:pt x="511" y="83"/>
                  </a:cubicBezTo>
                  <a:cubicBezTo>
                    <a:pt x="486" y="82"/>
                    <a:pt x="473" y="88"/>
                    <a:pt x="465" y="65"/>
                  </a:cubicBezTo>
                  <a:cubicBezTo>
                    <a:pt x="463" y="48"/>
                    <a:pt x="462" y="39"/>
                    <a:pt x="457" y="23"/>
                  </a:cubicBezTo>
                  <a:cubicBezTo>
                    <a:pt x="455" y="15"/>
                    <a:pt x="457" y="9"/>
                    <a:pt x="455" y="7"/>
                  </a:cubicBezTo>
                  <a:cubicBezTo>
                    <a:pt x="453" y="5"/>
                    <a:pt x="448" y="8"/>
                    <a:pt x="441" y="13"/>
                  </a:cubicBezTo>
                  <a:cubicBezTo>
                    <a:pt x="422" y="19"/>
                    <a:pt x="433" y="33"/>
                    <a:pt x="411" y="39"/>
                  </a:cubicBezTo>
                  <a:cubicBezTo>
                    <a:pt x="395" y="50"/>
                    <a:pt x="401" y="63"/>
                    <a:pt x="389" y="71"/>
                  </a:cubicBezTo>
                  <a:cubicBezTo>
                    <a:pt x="384" y="78"/>
                    <a:pt x="384" y="82"/>
                    <a:pt x="377" y="87"/>
                  </a:cubicBezTo>
                  <a:cubicBezTo>
                    <a:pt x="372" y="94"/>
                    <a:pt x="369" y="96"/>
                    <a:pt x="361" y="99"/>
                  </a:cubicBezTo>
                  <a:cubicBezTo>
                    <a:pt x="358" y="107"/>
                    <a:pt x="356" y="110"/>
                    <a:pt x="347" y="107"/>
                  </a:cubicBezTo>
                  <a:cubicBezTo>
                    <a:pt x="345" y="100"/>
                    <a:pt x="340" y="88"/>
                    <a:pt x="335" y="83"/>
                  </a:cubicBezTo>
                  <a:cubicBezTo>
                    <a:pt x="331" y="80"/>
                    <a:pt x="323" y="75"/>
                    <a:pt x="323" y="75"/>
                  </a:cubicBezTo>
                  <a:cubicBezTo>
                    <a:pt x="314" y="48"/>
                    <a:pt x="333" y="42"/>
                    <a:pt x="299" y="45"/>
                  </a:cubicBezTo>
                  <a:cubicBezTo>
                    <a:pt x="291" y="48"/>
                    <a:pt x="290" y="53"/>
                    <a:pt x="283" y="57"/>
                  </a:cubicBezTo>
                  <a:cubicBezTo>
                    <a:pt x="264" y="86"/>
                    <a:pt x="222" y="86"/>
                    <a:pt x="191" y="87"/>
                  </a:cubicBezTo>
                  <a:cubicBezTo>
                    <a:pt x="175" y="92"/>
                    <a:pt x="201" y="84"/>
                    <a:pt x="169" y="91"/>
                  </a:cubicBezTo>
                  <a:cubicBezTo>
                    <a:pt x="165" y="92"/>
                    <a:pt x="157" y="95"/>
                    <a:pt x="157" y="95"/>
                  </a:cubicBezTo>
                  <a:cubicBezTo>
                    <a:pt x="154" y="103"/>
                    <a:pt x="151" y="104"/>
                    <a:pt x="143" y="107"/>
                  </a:cubicBezTo>
                  <a:cubicBezTo>
                    <a:pt x="136" y="106"/>
                    <a:pt x="127" y="109"/>
                    <a:pt x="123" y="103"/>
                  </a:cubicBezTo>
                  <a:cubicBezTo>
                    <a:pt x="121" y="100"/>
                    <a:pt x="123" y="91"/>
                    <a:pt x="119" y="91"/>
                  </a:cubicBezTo>
                  <a:cubicBezTo>
                    <a:pt x="110" y="90"/>
                    <a:pt x="102" y="90"/>
                    <a:pt x="93" y="89"/>
                  </a:cubicBezTo>
                  <a:cubicBezTo>
                    <a:pt x="75" y="83"/>
                    <a:pt x="85" y="85"/>
                    <a:pt x="63" y="87"/>
                  </a:cubicBezTo>
                  <a:cubicBezTo>
                    <a:pt x="42" y="94"/>
                    <a:pt x="59" y="86"/>
                    <a:pt x="55" y="135"/>
                  </a:cubicBezTo>
                  <a:cubicBezTo>
                    <a:pt x="55" y="137"/>
                    <a:pt x="46" y="173"/>
                    <a:pt x="45" y="173"/>
                  </a:cubicBezTo>
                  <a:cubicBezTo>
                    <a:pt x="37" y="175"/>
                    <a:pt x="29" y="174"/>
                    <a:pt x="21" y="175"/>
                  </a:cubicBezTo>
                  <a:cubicBezTo>
                    <a:pt x="11" y="177"/>
                    <a:pt x="10" y="180"/>
                    <a:pt x="7" y="189"/>
                  </a:cubicBezTo>
                  <a:cubicBezTo>
                    <a:pt x="6" y="202"/>
                    <a:pt x="0" y="259"/>
                    <a:pt x="5" y="269"/>
                  </a:cubicBezTo>
                  <a:cubicBezTo>
                    <a:pt x="7" y="280"/>
                    <a:pt x="12" y="260"/>
                    <a:pt x="17" y="257"/>
                  </a:cubicBezTo>
                  <a:cubicBezTo>
                    <a:pt x="22" y="254"/>
                    <a:pt x="28" y="254"/>
                    <a:pt x="35" y="251"/>
                  </a:cubicBezTo>
                  <a:cubicBezTo>
                    <a:pt x="43" y="248"/>
                    <a:pt x="52" y="244"/>
                    <a:pt x="59" y="239"/>
                  </a:cubicBezTo>
                  <a:cubicBezTo>
                    <a:pt x="63" y="232"/>
                    <a:pt x="69" y="230"/>
                    <a:pt x="73" y="223"/>
                  </a:cubicBezTo>
                  <a:cubicBezTo>
                    <a:pt x="75" y="217"/>
                    <a:pt x="81" y="209"/>
                    <a:pt x="83" y="203"/>
                  </a:cubicBezTo>
                  <a:cubicBezTo>
                    <a:pt x="85" y="197"/>
                    <a:pt x="82" y="191"/>
                    <a:pt x="83" y="187"/>
                  </a:cubicBezTo>
                  <a:cubicBezTo>
                    <a:pt x="83" y="186"/>
                    <a:pt x="84" y="171"/>
                    <a:pt x="91" y="181"/>
                  </a:cubicBezTo>
                  <a:cubicBezTo>
                    <a:pt x="95" y="186"/>
                    <a:pt x="97" y="199"/>
                    <a:pt x="97" y="199"/>
                  </a:cubicBezTo>
                  <a:cubicBezTo>
                    <a:pt x="95" y="230"/>
                    <a:pt x="93" y="243"/>
                    <a:pt x="63" y="253"/>
                  </a:cubicBezTo>
                  <a:cubicBezTo>
                    <a:pt x="60" y="258"/>
                    <a:pt x="48" y="270"/>
                    <a:pt x="43" y="273"/>
                  </a:cubicBezTo>
                  <a:cubicBezTo>
                    <a:pt x="39" y="275"/>
                    <a:pt x="35" y="275"/>
                    <a:pt x="31" y="277"/>
                  </a:cubicBezTo>
                  <a:cubicBezTo>
                    <a:pt x="27" y="280"/>
                    <a:pt x="19" y="285"/>
                    <a:pt x="19" y="285"/>
                  </a:cubicBezTo>
                  <a:cubicBezTo>
                    <a:pt x="14" y="292"/>
                    <a:pt x="10" y="291"/>
                    <a:pt x="7" y="299"/>
                  </a:cubicBezTo>
                  <a:cubicBezTo>
                    <a:pt x="8" y="313"/>
                    <a:pt x="7" y="361"/>
                    <a:pt x="25" y="367"/>
                  </a:cubicBezTo>
                  <a:cubicBezTo>
                    <a:pt x="40" y="389"/>
                    <a:pt x="44" y="383"/>
                    <a:pt x="75" y="385"/>
                  </a:cubicBezTo>
                  <a:cubicBezTo>
                    <a:pt x="83" y="388"/>
                    <a:pt x="82" y="392"/>
                    <a:pt x="89" y="397"/>
                  </a:cubicBezTo>
                  <a:cubicBezTo>
                    <a:pt x="91" y="412"/>
                    <a:pt x="89" y="452"/>
                    <a:pt x="105" y="463"/>
                  </a:cubicBezTo>
                  <a:cubicBezTo>
                    <a:pt x="107" y="470"/>
                    <a:pt x="111" y="474"/>
                    <a:pt x="113" y="481"/>
                  </a:cubicBezTo>
                  <a:cubicBezTo>
                    <a:pt x="113" y="496"/>
                    <a:pt x="100" y="546"/>
                    <a:pt x="123" y="561"/>
                  </a:cubicBezTo>
                  <a:cubicBezTo>
                    <a:pt x="127" y="568"/>
                    <a:pt x="131" y="574"/>
                    <a:pt x="135" y="581"/>
                  </a:cubicBezTo>
                  <a:cubicBezTo>
                    <a:pt x="136" y="584"/>
                    <a:pt x="135" y="587"/>
                    <a:pt x="137" y="589"/>
                  </a:cubicBezTo>
                  <a:cubicBezTo>
                    <a:pt x="139" y="591"/>
                    <a:pt x="144" y="588"/>
                    <a:pt x="145" y="591"/>
                  </a:cubicBezTo>
                  <a:cubicBezTo>
                    <a:pt x="149" y="600"/>
                    <a:pt x="146" y="611"/>
                    <a:pt x="149" y="621"/>
                  </a:cubicBezTo>
                  <a:cubicBezTo>
                    <a:pt x="150" y="630"/>
                    <a:pt x="149" y="639"/>
                    <a:pt x="151" y="647"/>
                  </a:cubicBezTo>
                  <a:cubicBezTo>
                    <a:pt x="153" y="656"/>
                    <a:pt x="184" y="673"/>
                    <a:pt x="193" y="675"/>
                  </a:cubicBezTo>
                  <a:cubicBezTo>
                    <a:pt x="202" y="693"/>
                    <a:pt x="221" y="695"/>
                    <a:pt x="239" y="699"/>
                  </a:cubicBezTo>
                  <a:cubicBezTo>
                    <a:pt x="249" y="706"/>
                    <a:pt x="254" y="709"/>
                    <a:pt x="261" y="719"/>
                  </a:cubicBezTo>
                  <a:cubicBezTo>
                    <a:pt x="263" y="728"/>
                    <a:pt x="264" y="738"/>
                    <a:pt x="267" y="747"/>
                  </a:cubicBezTo>
                  <a:close/>
                </a:path>
              </a:pathLst>
            </a:cu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564" name="Freeform 80"/>
            <p:cNvSpPr>
              <a:spLocks/>
            </p:cNvSpPr>
            <p:nvPr/>
          </p:nvSpPr>
          <p:spPr bwMode="auto">
            <a:xfrm>
              <a:off x="2901" y="4901"/>
              <a:ext cx="184" cy="86"/>
            </a:xfrm>
            <a:custGeom>
              <a:avLst/>
              <a:gdLst>
                <a:gd name="T0" fmla="*/ 0 w 143"/>
                <a:gd name="T1" fmla="*/ 399 h 72"/>
                <a:gd name="T2" fmla="*/ 59 w 143"/>
                <a:gd name="T3" fmla="*/ 358 h 72"/>
                <a:gd name="T4" fmla="*/ 180 w 143"/>
                <a:gd name="T5" fmla="*/ 334 h 72"/>
                <a:gd name="T6" fmla="*/ 268 w 143"/>
                <a:gd name="T7" fmla="*/ 227 h 72"/>
                <a:gd name="T8" fmla="*/ 618 w 143"/>
                <a:gd name="T9" fmla="*/ 185 h 72"/>
                <a:gd name="T10" fmla="*/ 1055 w 143"/>
                <a:gd name="T11" fmla="*/ 123 h 72"/>
                <a:gd name="T12" fmla="*/ 1382 w 143"/>
                <a:gd name="T13" fmla="*/ 0 h 72"/>
                <a:gd name="T14" fmla="*/ 2593 w 143"/>
                <a:gd name="T15" fmla="*/ 93 h 72"/>
                <a:gd name="T16" fmla="*/ 2223 w 143"/>
                <a:gd name="T17" fmla="*/ 358 h 72"/>
                <a:gd name="T18" fmla="*/ 1942 w 143"/>
                <a:gd name="T19" fmla="*/ 610 h 72"/>
                <a:gd name="T20" fmla="*/ 1442 w 143"/>
                <a:gd name="T21" fmla="*/ 603 h 72"/>
                <a:gd name="T22" fmla="*/ 1247 w 143"/>
                <a:gd name="T23" fmla="*/ 475 h 72"/>
                <a:gd name="T24" fmla="*/ 946 w 143"/>
                <a:gd name="T25" fmla="*/ 447 h 72"/>
                <a:gd name="T26" fmla="*/ 0 w 143"/>
                <a:gd name="T27" fmla="*/ 399 h 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3"/>
                <a:gd name="T43" fmla="*/ 0 h 72"/>
                <a:gd name="T44" fmla="*/ 143 w 143"/>
                <a:gd name="T45" fmla="*/ 72 h 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3" h="72">
                  <a:moveTo>
                    <a:pt x="0" y="47"/>
                  </a:moveTo>
                  <a:cubicBezTo>
                    <a:pt x="1" y="45"/>
                    <a:pt x="2" y="43"/>
                    <a:pt x="3" y="42"/>
                  </a:cubicBezTo>
                  <a:cubicBezTo>
                    <a:pt x="5" y="41"/>
                    <a:pt x="8" y="41"/>
                    <a:pt x="9" y="39"/>
                  </a:cubicBezTo>
                  <a:cubicBezTo>
                    <a:pt x="16" y="30"/>
                    <a:pt x="2" y="36"/>
                    <a:pt x="13" y="27"/>
                  </a:cubicBezTo>
                  <a:cubicBezTo>
                    <a:pt x="16" y="25"/>
                    <a:pt x="26" y="24"/>
                    <a:pt x="30" y="23"/>
                  </a:cubicBezTo>
                  <a:cubicBezTo>
                    <a:pt x="35" y="14"/>
                    <a:pt x="40" y="15"/>
                    <a:pt x="51" y="14"/>
                  </a:cubicBezTo>
                  <a:cubicBezTo>
                    <a:pt x="57" y="10"/>
                    <a:pt x="61" y="5"/>
                    <a:pt x="67" y="0"/>
                  </a:cubicBezTo>
                  <a:cubicBezTo>
                    <a:pt x="93" y="2"/>
                    <a:pt x="101" y="9"/>
                    <a:pt x="126" y="11"/>
                  </a:cubicBezTo>
                  <a:cubicBezTo>
                    <a:pt x="127" y="37"/>
                    <a:pt x="143" y="40"/>
                    <a:pt x="108" y="42"/>
                  </a:cubicBezTo>
                  <a:cubicBezTo>
                    <a:pt x="103" y="55"/>
                    <a:pt x="110" y="69"/>
                    <a:pt x="94" y="72"/>
                  </a:cubicBezTo>
                  <a:cubicBezTo>
                    <a:pt x="86" y="72"/>
                    <a:pt x="78" y="72"/>
                    <a:pt x="70" y="71"/>
                  </a:cubicBezTo>
                  <a:cubicBezTo>
                    <a:pt x="63" y="70"/>
                    <a:pt x="66" y="60"/>
                    <a:pt x="61" y="56"/>
                  </a:cubicBezTo>
                  <a:cubicBezTo>
                    <a:pt x="57" y="53"/>
                    <a:pt x="50" y="53"/>
                    <a:pt x="46" y="53"/>
                  </a:cubicBezTo>
                  <a:cubicBezTo>
                    <a:pt x="33" y="46"/>
                    <a:pt x="13" y="36"/>
                    <a:pt x="0" y="47"/>
                  </a:cubicBezTo>
                  <a:close/>
                </a:path>
              </a:pathLst>
            </a:cu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</p:grpSp>
      <p:sp>
        <p:nvSpPr>
          <p:cNvPr id="22541" name="Freeform 81"/>
          <p:cNvSpPr>
            <a:spLocks/>
          </p:cNvSpPr>
          <p:nvPr/>
        </p:nvSpPr>
        <p:spPr bwMode="auto">
          <a:xfrm>
            <a:off x="3702067" y="3566306"/>
            <a:ext cx="958850" cy="825500"/>
          </a:xfrm>
          <a:custGeom>
            <a:avLst/>
            <a:gdLst>
              <a:gd name="T0" fmla="*/ 2147483647 w 927"/>
              <a:gd name="T1" fmla="*/ 2147483647 h 798"/>
              <a:gd name="T2" fmla="*/ 2147483647 w 927"/>
              <a:gd name="T3" fmla="*/ 2147483647 h 798"/>
              <a:gd name="T4" fmla="*/ 2147483647 w 927"/>
              <a:gd name="T5" fmla="*/ 2147483647 h 798"/>
              <a:gd name="T6" fmla="*/ 2147483647 w 927"/>
              <a:gd name="T7" fmla="*/ 2147483647 h 798"/>
              <a:gd name="T8" fmla="*/ 2147483647 w 927"/>
              <a:gd name="T9" fmla="*/ 2147483647 h 798"/>
              <a:gd name="T10" fmla="*/ 2147483647 w 927"/>
              <a:gd name="T11" fmla="*/ 2147483647 h 798"/>
              <a:gd name="T12" fmla="*/ 2147483647 w 927"/>
              <a:gd name="T13" fmla="*/ 2147483647 h 798"/>
              <a:gd name="T14" fmla="*/ 2147483647 w 927"/>
              <a:gd name="T15" fmla="*/ 2147483647 h 798"/>
              <a:gd name="T16" fmla="*/ 2147483647 w 927"/>
              <a:gd name="T17" fmla="*/ 2147483647 h 798"/>
              <a:gd name="T18" fmla="*/ 2147483647 w 927"/>
              <a:gd name="T19" fmla="*/ 2147483647 h 798"/>
              <a:gd name="T20" fmla="*/ 2147483647 w 927"/>
              <a:gd name="T21" fmla="*/ 2147483647 h 798"/>
              <a:gd name="T22" fmla="*/ 2147483647 w 927"/>
              <a:gd name="T23" fmla="*/ 2147483647 h 798"/>
              <a:gd name="T24" fmla="*/ 2147483647 w 927"/>
              <a:gd name="T25" fmla="*/ 2147483647 h 798"/>
              <a:gd name="T26" fmla="*/ 2147483647 w 927"/>
              <a:gd name="T27" fmla="*/ 2147483647 h 798"/>
              <a:gd name="T28" fmla="*/ 2147483647 w 927"/>
              <a:gd name="T29" fmla="*/ 2147483647 h 798"/>
              <a:gd name="T30" fmla="*/ 2147483647 w 927"/>
              <a:gd name="T31" fmla="*/ 2147483647 h 798"/>
              <a:gd name="T32" fmla="*/ 2147483647 w 927"/>
              <a:gd name="T33" fmla="*/ 2147483647 h 798"/>
              <a:gd name="T34" fmla="*/ 2147483647 w 927"/>
              <a:gd name="T35" fmla="*/ 2147483647 h 798"/>
              <a:gd name="T36" fmla="*/ 2147483647 w 927"/>
              <a:gd name="T37" fmla="*/ 2147483647 h 798"/>
              <a:gd name="T38" fmla="*/ 2147483647 w 927"/>
              <a:gd name="T39" fmla="*/ 2147483647 h 798"/>
              <a:gd name="T40" fmla="*/ 2147483647 w 927"/>
              <a:gd name="T41" fmla="*/ 2147483647 h 798"/>
              <a:gd name="T42" fmla="*/ 2147483647 w 927"/>
              <a:gd name="T43" fmla="*/ 2147483647 h 798"/>
              <a:gd name="T44" fmla="*/ 2147483647 w 927"/>
              <a:gd name="T45" fmla="*/ 2147483647 h 798"/>
              <a:gd name="T46" fmla="*/ 2147483647 w 927"/>
              <a:gd name="T47" fmla="*/ 2147483647 h 798"/>
              <a:gd name="T48" fmla="*/ 2147483647 w 927"/>
              <a:gd name="T49" fmla="*/ 2147483647 h 798"/>
              <a:gd name="T50" fmla="*/ 2147483647 w 927"/>
              <a:gd name="T51" fmla="*/ 2147483647 h 798"/>
              <a:gd name="T52" fmla="*/ 2147483647 w 927"/>
              <a:gd name="T53" fmla="*/ 2147483647 h 798"/>
              <a:gd name="T54" fmla="*/ 2147483647 w 927"/>
              <a:gd name="T55" fmla="*/ 2147483647 h 798"/>
              <a:gd name="T56" fmla="*/ 2147483647 w 927"/>
              <a:gd name="T57" fmla="*/ 2147483647 h 798"/>
              <a:gd name="T58" fmla="*/ 2147483647 w 927"/>
              <a:gd name="T59" fmla="*/ 2147483647 h 798"/>
              <a:gd name="T60" fmla="*/ 2147483647 w 927"/>
              <a:gd name="T61" fmla="*/ 2147483647 h 798"/>
              <a:gd name="T62" fmla="*/ 2147483647 w 927"/>
              <a:gd name="T63" fmla="*/ 2147483647 h 798"/>
              <a:gd name="T64" fmla="*/ 2147483647 w 927"/>
              <a:gd name="T65" fmla="*/ 2147483647 h 798"/>
              <a:gd name="T66" fmla="*/ 2147483647 w 927"/>
              <a:gd name="T67" fmla="*/ 2147483647 h 798"/>
              <a:gd name="T68" fmla="*/ 2147483647 w 927"/>
              <a:gd name="T69" fmla="*/ 2147483647 h 798"/>
              <a:gd name="T70" fmla="*/ 2147483647 w 927"/>
              <a:gd name="T71" fmla="*/ 2147483647 h 798"/>
              <a:gd name="T72" fmla="*/ 2147483647 w 927"/>
              <a:gd name="T73" fmla="*/ 2147483647 h 798"/>
              <a:gd name="T74" fmla="*/ 2147483647 w 927"/>
              <a:gd name="T75" fmla="*/ 2147483647 h 798"/>
              <a:gd name="T76" fmla="*/ 2147483647 w 927"/>
              <a:gd name="T77" fmla="*/ 2147483647 h 798"/>
              <a:gd name="T78" fmla="*/ 2147483647 w 927"/>
              <a:gd name="T79" fmla="*/ 2147483647 h 798"/>
              <a:gd name="T80" fmla="*/ 2147483647 w 927"/>
              <a:gd name="T81" fmla="*/ 2147483647 h 798"/>
              <a:gd name="T82" fmla="*/ 2147483647 w 927"/>
              <a:gd name="T83" fmla="*/ 2147483647 h 798"/>
              <a:gd name="T84" fmla="*/ 2147483647 w 927"/>
              <a:gd name="T85" fmla="*/ 2147483647 h 798"/>
              <a:gd name="T86" fmla="*/ 2147483647 w 927"/>
              <a:gd name="T87" fmla="*/ 2147483647 h 798"/>
              <a:gd name="T88" fmla="*/ 2147483647 w 927"/>
              <a:gd name="T89" fmla="*/ 2147483647 h 798"/>
              <a:gd name="T90" fmla="*/ 2147483647 w 927"/>
              <a:gd name="T91" fmla="*/ 2147483647 h 798"/>
              <a:gd name="T92" fmla="*/ 2147483647 w 927"/>
              <a:gd name="T93" fmla="*/ 2147483647 h 798"/>
              <a:gd name="T94" fmla="*/ 2147483647 w 927"/>
              <a:gd name="T95" fmla="*/ 2147483647 h 798"/>
              <a:gd name="T96" fmla="*/ 2147483647 w 927"/>
              <a:gd name="T97" fmla="*/ 2147483647 h 798"/>
              <a:gd name="T98" fmla="*/ 2147483647 w 927"/>
              <a:gd name="T99" fmla="*/ 2147483647 h 798"/>
              <a:gd name="T100" fmla="*/ 2147483647 w 927"/>
              <a:gd name="T101" fmla="*/ 2147483647 h 798"/>
              <a:gd name="T102" fmla="*/ 2147483647 w 927"/>
              <a:gd name="T103" fmla="*/ 2147483647 h 798"/>
              <a:gd name="T104" fmla="*/ 2147483647 w 927"/>
              <a:gd name="T105" fmla="*/ 2147483647 h 798"/>
              <a:gd name="T106" fmla="*/ 2147483647 w 927"/>
              <a:gd name="T107" fmla="*/ 2147483647 h 798"/>
              <a:gd name="T108" fmla="*/ 2147483647 w 927"/>
              <a:gd name="T109" fmla="*/ 2147483647 h 798"/>
              <a:gd name="T110" fmla="*/ 2147483647 w 927"/>
              <a:gd name="T111" fmla="*/ 2147483647 h 798"/>
              <a:gd name="T112" fmla="*/ 2147483647 w 927"/>
              <a:gd name="T113" fmla="*/ 2147483647 h 798"/>
              <a:gd name="T114" fmla="*/ 2147483647 w 927"/>
              <a:gd name="T115" fmla="*/ 2147483647 h 798"/>
              <a:gd name="T116" fmla="*/ 2147483647 w 927"/>
              <a:gd name="T117" fmla="*/ 2147483647 h 798"/>
              <a:gd name="T118" fmla="*/ 2147483647 w 927"/>
              <a:gd name="T119" fmla="*/ 2147483647 h 798"/>
              <a:gd name="T120" fmla="*/ 2147483647 w 927"/>
              <a:gd name="T121" fmla="*/ 2147483647 h 798"/>
              <a:gd name="T122" fmla="*/ 2147483647 w 927"/>
              <a:gd name="T123" fmla="*/ 2147483647 h 798"/>
              <a:gd name="T124" fmla="*/ 2147483647 w 927"/>
              <a:gd name="T125" fmla="*/ 2147483647 h 79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927"/>
              <a:gd name="T190" fmla="*/ 0 h 798"/>
              <a:gd name="T191" fmla="*/ 927 w 927"/>
              <a:gd name="T192" fmla="*/ 798 h 798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927" h="798">
                <a:moveTo>
                  <a:pt x="529" y="698"/>
                </a:moveTo>
                <a:cubicBezTo>
                  <a:pt x="509" y="711"/>
                  <a:pt x="524" y="717"/>
                  <a:pt x="491" y="722"/>
                </a:cubicBezTo>
                <a:cubicBezTo>
                  <a:pt x="478" y="730"/>
                  <a:pt x="466" y="745"/>
                  <a:pt x="451" y="750"/>
                </a:cubicBezTo>
                <a:cubicBezTo>
                  <a:pt x="442" y="753"/>
                  <a:pt x="432" y="755"/>
                  <a:pt x="423" y="758"/>
                </a:cubicBezTo>
                <a:cubicBezTo>
                  <a:pt x="394" y="754"/>
                  <a:pt x="396" y="754"/>
                  <a:pt x="357" y="756"/>
                </a:cubicBezTo>
                <a:cubicBezTo>
                  <a:pt x="341" y="761"/>
                  <a:pt x="328" y="766"/>
                  <a:pt x="311" y="768"/>
                </a:cubicBezTo>
                <a:cubicBezTo>
                  <a:pt x="296" y="773"/>
                  <a:pt x="314" y="766"/>
                  <a:pt x="301" y="776"/>
                </a:cubicBezTo>
                <a:cubicBezTo>
                  <a:pt x="293" y="783"/>
                  <a:pt x="271" y="781"/>
                  <a:pt x="261" y="782"/>
                </a:cubicBezTo>
                <a:cubicBezTo>
                  <a:pt x="244" y="788"/>
                  <a:pt x="253" y="784"/>
                  <a:pt x="237" y="794"/>
                </a:cubicBezTo>
                <a:cubicBezTo>
                  <a:pt x="233" y="796"/>
                  <a:pt x="225" y="798"/>
                  <a:pt x="225" y="798"/>
                </a:cubicBezTo>
                <a:cubicBezTo>
                  <a:pt x="206" y="794"/>
                  <a:pt x="221" y="783"/>
                  <a:pt x="225" y="770"/>
                </a:cubicBezTo>
                <a:cubicBezTo>
                  <a:pt x="224" y="753"/>
                  <a:pt x="231" y="724"/>
                  <a:pt x="213" y="712"/>
                </a:cubicBezTo>
                <a:cubicBezTo>
                  <a:pt x="211" y="708"/>
                  <a:pt x="202" y="691"/>
                  <a:pt x="197" y="688"/>
                </a:cubicBezTo>
                <a:cubicBezTo>
                  <a:pt x="192" y="684"/>
                  <a:pt x="179" y="680"/>
                  <a:pt x="179" y="680"/>
                </a:cubicBezTo>
                <a:cubicBezTo>
                  <a:pt x="156" y="681"/>
                  <a:pt x="131" y="679"/>
                  <a:pt x="109" y="686"/>
                </a:cubicBezTo>
                <a:cubicBezTo>
                  <a:pt x="108" y="706"/>
                  <a:pt x="112" y="723"/>
                  <a:pt x="95" y="734"/>
                </a:cubicBezTo>
                <a:cubicBezTo>
                  <a:pt x="84" y="731"/>
                  <a:pt x="81" y="723"/>
                  <a:pt x="71" y="720"/>
                </a:cubicBezTo>
                <a:cubicBezTo>
                  <a:pt x="39" y="722"/>
                  <a:pt x="48" y="721"/>
                  <a:pt x="29" y="734"/>
                </a:cubicBezTo>
                <a:cubicBezTo>
                  <a:pt x="21" y="733"/>
                  <a:pt x="11" y="738"/>
                  <a:pt x="5" y="732"/>
                </a:cubicBezTo>
                <a:cubicBezTo>
                  <a:pt x="0" y="727"/>
                  <a:pt x="6" y="719"/>
                  <a:pt x="7" y="712"/>
                </a:cubicBezTo>
                <a:cubicBezTo>
                  <a:pt x="10" y="695"/>
                  <a:pt x="25" y="690"/>
                  <a:pt x="35" y="680"/>
                </a:cubicBezTo>
                <a:cubicBezTo>
                  <a:pt x="45" y="650"/>
                  <a:pt x="86" y="639"/>
                  <a:pt x="115" y="634"/>
                </a:cubicBezTo>
                <a:cubicBezTo>
                  <a:pt x="124" y="621"/>
                  <a:pt x="126" y="608"/>
                  <a:pt x="143" y="604"/>
                </a:cubicBezTo>
                <a:cubicBezTo>
                  <a:pt x="159" y="580"/>
                  <a:pt x="148" y="565"/>
                  <a:pt x="127" y="558"/>
                </a:cubicBezTo>
                <a:cubicBezTo>
                  <a:pt x="114" y="554"/>
                  <a:pt x="110" y="554"/>
                  <a:pt x="95" y="552"/>
                </a:cubicBezTo>
                <a:cubicBezTo>
                  <a:pt x="83" y="534"/>
                  <a:pt x="95" y="555"/>
                  <a:pt x="89" y="506"/>
                </a:cubicBezTo>
                <a:cubicBezTo>
                  <a:pt x="88" y="496"/>
                  <a:pt x="68" y="489"/>
                  <a:pt x="61" y="484"/>
                </a:cubicBezTo>
                <a:cubicBezTo>
                  <a:pt x="58" y="476"/>
                  <a:pt x="55" y="467"/>
                  <a:pt x="47" y="464"/>
                </a:cubicBezTo>
                <a:cubicBezTo>
                  <a:pt x="59" y="456"/>
                  <a:pt x="58" y="466"/>
                  <a:pt x="69" y="470"/>
                </a:cubicBezTo>
                <a:cubicBezTo>
                  <a:pt x="75" y="469"/>
                  <a:pt x="85" y="474"/>
                  <a:pt x="87" y="468"/>
                </a:cubicBezTo>
                <a:cubicBezTo>
                  <a:pt x="93" y="454"/>
                  <a:pt x="76" y="433"/>
                  <a:pt x="87" y="422"/>
                </a:cubicBezTo>
                <a:cubicBezTo>
                  <a:pt x="91" y="418"/>
                  <a:pt x="109" y="415"/>
                  <a:pt x="115" y="414"/>
                </a:cubicBezTo>
                <a:cubicBezTo>
                  <a:pt x="135" y="401"/>
                  <a:pt x="144" y="409"/>
                  <a:pt x="175" y="410"/>
                </a:cubicBezTo>
                <a:cubicBezTo>
                  <a:pt x="190" y="420"/>
                  <a:pt x="174" y="429"/>
                  <a:pt x="195" y="436"/>
                </a:cubicBezTo>
                <a:cubicBezTo>
                  <a:pt x="199" y="441"/>
                  <a:pt x="198" y="450"/>
                  <a:pt x="203" y="454"/>
                </a:cubicBezTo>
                <a:cubicBezTo>
                  <a:pt x="222" y="467"/>
                  <a:pt x="239" y="463"/>
                  <a:pt x="263" y="464"/>
                </a:cubicBezTo>
                <a:cubicBezTo>
                  <a:pt x="268" y="501"/>
                  <a:pt x="295" y="487"/>
                  <a:pt x="309" y="466"/>
                </a:cubicBezTo>
                <a:cubicBezTo>
                  <a:pt x="340" y="467"/>
                  <a:pt x="353" y="469"/>
                  <a:pt x="379" y="478"/>
                </a:cubicBezTo>
                <a:cubicBezTo>
                  <a:pt x="413" y="477"/>
                  <a:pt x="426" y="475"/>
                  <a:pt x="455" y="472"/>
                </a:cubicBezTo>
                <a:cubicBezTo>
                  <a:pt x="471" y="470"/>
                  <a:pt x="459" y="455"/>
                  <a:pt x="467" y="452"/>
                </a:cubicBezTo>
                <a:cubicBezTo>
                  <a:pt x="475" y="449"/>
                  <a:pt x="496" y="456"/>
                  <a:pt x="505" y="456"/>
                </a:cubicBezTo>
                <a:cubicBezTo>
                  <a:pt x="511" y="454"/>
                  <a:pt x="523" y="450"/>
                  <a:pt x="523" y="450"/>
                </a:cubicBezTo>
                <a:cubicBezTo>
                  <a:pt x="525" y="443"/>
                  <a:pt x="524" y="435"/>
                  <a:pt x="529" y="430"/>
                </a:cubicBezTo>
                <a:cubicBezTo>
                  <a:pt x="532" y="426"/>
                  <a:pt x="541" y="422"/>
                  <a:pt x="541" y="422"/>
                </a:cubicBezTo>
                <a:cubicBezTo>
                  <a:pt x="554" y="423"/>
                  <a:pt x="567" y="420"/>
                  <a:pt x="579" y="424"/>
                </a:cubicBezTo>
                <a:cubicBezTo>
                  <a:pt x="589" y="427"/>
                  <a:pt x="578" y="446"/>
                  <a:pt x="591" y="450"/>
                </a:cubicBezTo>
                <a:cubicBezTo>
                  <a:pt x="592" y="453"/>
                  <a:pt x="591" y="456"/>
                  <a:pt x="593" y="458"/>
                </a:cubicBezTo>
                <a:cubicBezTo>
                  <a:pt x="594" y="460"/>
                  <a:pt x="598" y="458"/>
                  <a:pt x="599" y="460"/>
                </a:cubicBezTo>
                <a:cubicBezTo>
                  <a:pt x="607" y="470"/>
                  <a:pt x="598" y="470"/>
                  <a:pt x="615" y="474"/>
                </a:cubicBezTo>
                <a:cubicBezTo>
                  <a:pt x="618" y="484"/>
                  <a:pt x="621" y="491"/>
                  <a:pt x="631" y="494"/>
                </a:cubicBezTo>
                <a:cubicBezTo>
                  <a:pt x="651" y="491"/>
                  <a:pt x="644" y="491"/>
                  <a:pt x="657" y="482"/>
                </a:cubicBezTo>
                <a:cubicBezTo>
                  <a:pt x="653" y="464"/>
                  <a:pt x="632" y="466"/>
                  <a:pt x="617" y="464"/>
                </a:cubicBezTo>
                <a:cubicBezTo>
                  <a:pt x="610" y="460"/>
                  <a:pt x="608" y="454"/>
                  <a:pt x="601" y="450"/>
                </a:cubicBezTo>
                <a:cubicBezTo>
                  <a:pt x="593" y="425"/>
                  <a:pt x="590" y="409"/>
                  <a:pt x="567" y="394"/>
                </a:cubicBezTo>
                <a:cubicBezTo>
                  <a:pt x="560" y="373"/>
                  <a:pt x="552" y="333"/>
                  <a:pt x="579" y="324"/>
                </a:cubicBezTo>
                <a:cubicBezTo>
                  <a:pt x="583" y="317"/>
                  <a:pt x="584" y="302"/>
                  <a:pt x="587" y="298"/>
                </a:cubicBezTo>
                <a:cubicBezTo>
                  <a:pt x="590" y="295"/>
                  <a:pt x="599" y="294"/>
                  <a:pt x="599" y="294"/>
                </a:cubicBezTo>
                <a:cubicBezTo>
                  <a:pt x="602" y="290"/>
                  <a:pt x="607" y="285"/>
                  <a:pt x="601" y="280"/>
                </a:cubicBezTo>
                <a:cubicBezTo>
                  <a:pt x="598" y="277"/>
                  <a:pt x="589" y="276"/>
                  <a:pt x="589" y="276"/>
                </a:cubicBezTo>
                <a:cubicBezTo>
                  <a:pt x="584" y="269"/>
                  <a:pt x="583" y="264"/>
                  <a:pt x="581" y="256"/>
                </a:cubicBezTo>
                <a:cubicBezTo>
                  <a:pt x="579" y="234"/>
                  <a:pt x="579" y="239"/>
                  <a:pt x="569" y="224"/>
                </a:cubicBezTo>
                <a:cubicBezTo>
                  <a:pt x="568" y="219"/>
                  <a:pt x="567" y="215"/>
                  <a:pt x="567" y="210"/>
                </a:cubicBezTo>
                <a:cubicBezTo>
                  <a:pt x="567" y="206"/>
                  <a:pt x="571" y="198"/>
                  <a:pt x="571" y="198"/>
                </a:cubicBezTo>
                <a:cubicBezTo>
                  <a:pt x="572" y="182"/>
                  <a:pt x="569" y="174"/>
                  <a:pt x="581" y="166"/>
                </a:cubicBezTo>
                <a:cubicBezTo>
                  <a:pt x="594" y="146"/>
                  <a:pt x="592" y="150"/>
                  <a:pt x="615" y="142"/>
                </a:cubicBezTo>
                <a:cubicBezTo>
                  <a:pt x="618" y="132"/>
                  <a:pt x="617" y="124"/>
                  <a:pt x="611" y="116"/>
                </a:cubicBezTo>
                <a:cubicBezTo>
                  <a:pt x="627" y="111"/>
                  <a:pt x="609" y="104"/>
                  <a:pt x="603" y="100"/>
                </a:cubicBezTo>
                <a:cubicBezTo>
                  <a:pt x="599" y="88"/>
                  <a:pt x="608" y="97"/>
                  <a:pt x="613" y="100"/>
                </a:cubicBezTo>
                <a:cubicBezTo>
                  <a:pt x="604" y="87"/>
                  <a:pt x="594" y="86"/>
                  <a:pt x="579" y="84"/>
                </a:cubicBezTo>
                <a:cubicBezTo>
                  <a:pt x="577" y="83"/>
                  <a:pt x="574" y="83"/>
                  <a:pt x="573" y="82"/>
                </a:cubicBezTo>
                <a:cubicBezTo>
                  <a:pt x="572" y="81"/>
                  <a:pt x="573" y="77"/>
                  <a:pt x="571" y="76"/>
                </a:cubicBezTo>
                <a:cubicBezTo>
                  <a:pt x="568" y="74"/>
                  <a:pt x="559" y="72"/>
                  <a:pt x="559" y="72"/>
                </a:cubicBezTo>
                <a:cubicBezTo>
                  <a:pt x="546" y="76"/>
                  <a:pt x="555" y="106"/>
                  <a:pt x="537" y="118"/>
                </a:cubicBezTo>
                <a:cubicBezTo>
                  <a:pt x="526" y="115"/>
                  <a:pt x="523" y="107"/>
                  <a:pt x="513" y="104"/>
                </a:cubicBezTo>
                <a:cubicBezTo>
                  <a:pt x="502" y="87"/>
                  <a:pt x="500" y="90"/>
                  <a:pt x="507" y="62"/>
                </a:cubicBezTo>
                <a:cubicBezTo>
                  <a:pt x="508" y="60"/>
                  <a:pt x="521" y="50"/>
                  <a:pt x="523" y="46"/>
                </a:cubicBezTo>
                <a:cubicBezTo>
                  <a:pt x="518" y="22"/>
                  <a:pt x="489" y="38"/>
                  <a:pt x="471" y="20"/>
                </a:cubicBezTo>
                <a:cubicBezTo>
                  <a:pt x="477" y="1"/>
                  <a:pt x="545" y="5"/>
                  <a:pt x="557" y="4"/>
                </a:cubicBezTo>
                <a:cubicBezTo>
                  <a:pt x="572" y="3"/>
                  <a:pt x="586" y="3"/>
                  <a:pt x="601" y="2"/>
                </a:cubicBezTo>
                <a:cubicBezTo>
                  <a:pt x="619" y="0"/>
                  <a:pt x="646" y="1"/>
                  <a:pt x="673" y="2"/>
                </a:cubicBezTo>
                <a:cubicBezTo>
                  <a:pt x="700" y="3"/>
                  <a:pt x="745" y="4"/>
                  <a:pt x="761" y="6"/>
                </a:cubicBezTo>
                <a:cubicBezTo>
                  <a:pt x="770" y="12"/>
                  <a:pt x="786" y="6"/>
                  <a:pt x="771" y="16"/>
                </a:cubicBezTo>
                <a:cubicBezTo>
                  <a:pt x="761" y="18"/>
                  <a:pt x="779" y="18"/>
                  <a:pt x="769" y="24"/>
                </a:cubicBezTo>
                <a:cubicBezTo>
                  <a:pt x="765" y="26"/>
                  <a:pt x="757" y="32"/>
                  <a:pt x="757" y="32"/>
                </a:cubicBezTo>
                <a:cubicBezTo>
                  <a:pt x="751" y="51"/>
                  <a:pt x="756" y="49"/>
                  <a:pt x="735" y="52"/>
                </a:cubicBezTo>
                <a:cubicBezTo>
                  <a:pt x="719" y="57"/>
                  <a:pt x="728" y="51"/>
                  <a:pt x="733" y="86"/>
                </a:cubicBezTo>
                <a:cubicBezTo>
                  <a:pt x="734" y="93"/>
                  <a:pt x="747" y="91"/>
                  <a:pt x="753" y="94"/>
                </a:cubicBezTo>
                <a:cubicBezTo>
                  <a:pt x="759" y="97"/>
                  <a:pt x="764" y="98"/>
                  <a:pt x="769" y="102"/>
                </a:cubicBezTo>
                <a:cubicBezTo>
                  <a:pt x="778" y="116"/>
                  <a:pt x="772" y="112"/>
                  <a:pt x="783" y="116"/>
                </a:cubicBezTo>
                <a:cubicBezTo>
                  <a:pt x="792" y="142"/>
                  <a:pt x="775" y="145"/>
                  <a:pt x="807" y="148"/>
                </a:cubicBezTo>
                <a:cubicBezTo>
                  <a:pt x="813" y="166"/>
                  <a:pt x="831" y="159"/>
                  <a:pt x="849" y="160"/>
                </a:cubicBezTo>
                <a:cubicBezTo>
                  <a:pt x="851" y="170"/>
                  <a:pt x="850" y="175"/>
                  <a:pt x="859" y="178"/>
                </a:cubicBezTo>
                <a:cubicBezTo>
                  <a:pt x="864" y="185"/>
                  <a:pt x="868" y="184"/>
                  <a:pt x="871" y="192"/>
                </a:cubicBezTo>
                <a:cubicBezTo>
                  <a:pt x="873" y="204"/>
                  <a:pt x="871" y="210"/>
                  <a:pt x="883" y="214"/>
                </a:cubicBezTo>
                <a:cubicBezTo>
                  <a:pt x="887" y="225"/>
                  <a:pt x="887" y="219"/>
                  <a:pt x="873" y="228"/>
                </a:cubicBezTo>
                <a:cubicBezTo>
                  <a:pt x="871" y="229"/>
                  <a:pt x="867" y="232"/>
                  <a:pt x="867" y="232"/>
                </a:cubicBezTo>
                <a:cubicBezTo>
                  <a:pt x="863" y="245"/>
                  <a:pt x="861" y="257"/>
                  <a:pt x="857" y="270"/>
                </a:cubicBezTo>
                <a:cubicBezTo>
                  <a:pt x="858" y="280"/>
                  <a:pt x="853" y="292"/>
                  <a:pt x="859" y="300"/>
                </a:cubicBezTo>
                <a:cubicBezTo>
                  <a:pt x="863" y="306"/>
                  <a:pt x="874" y="300"/>
                  <a:pt x="881" y="302"/>
                </a:cubicBezTo>
                <a:cubicBezTo>
                  <a:pt x="885" y="303"/>
                  <a:pt x="892" y="324"/>
                  <a:pt x="905" y="328"/>
                </a:cubicBezTo>
                <a:cubicBezTo>
                  <a:pt x="909" y="339"/>
                  <a:pt x="914" y="350"/>
                  <a:pt x="923" y="356"/>
                </a:cubicBezTo>
                <a:cubicBezTo>
                  <a:pt x="927" y="367"/>
                  <a:pt x="927" y="377"/>
                  <a:pt x="917" y="384"/>
                </a:cubicBezTo>
                <a:cubicBezTo>
                  <a:pt x="916" y="395"/>
                  <a:pt x="911" y="407"/>
                  <a:pt x="911" y="422"/>
                </a:cubicBezTo>
                <a:cubicBezTo>
                  <a:pt x="911" y="437"/>
                  <a:pt x="917" y="463"/>
                  <a:pt x="919" y="476"/>
                </a:cubicBezTo>
                <a:cubicBezTo>
                  <a:pt x="921" y="489"/>
                  <a:pt x="920" y="493"/>
                  <a:pt x="921" y="498"/>
                </a:cubicBezTo>
                <a:cubicBezTo>
                  <a:pt x="920" y="503"/>
                  <a:pt x="926" y="500"/>
                  <a:pt x="923" y="506"/>
                </a:cubicBezTo>
                <a:cubicBezTo>
                  <a:pt x="920" y="512"/>
                  <a:pt x="913" y="530"/>
                  <a:pt x="905" y="536"/>
                </a:cubicBezTo>
                <a:cubicBezTo>
                  <a:pt x="897" y="541"/>
                  <a:pt x="886" y="541"/>
                  <a:pt x="877" y="544"/>
                </a:cubicBezTo>
                <a:cubicBezTo>
                  <a:pt x="873" y="545"/>
                  <a:pt x="865" y="548"/>
                  <a:pt x="865" y="548"/>
                </a:cubicBezTo>
                <a:cubicBezTo>
                  <a:pt x="860" y="562"/>
                  <a:pt x="835" y="576"/>
                  <a:pt x="821" y="578"/>
                </a:cubicBezTo>
                <a:cubicBezTo>
                  <a:pt x="811" y="584"/>
                  <a:pt x="817" y="581"/>
                  <a:pt x="803" y="586"/>
                </a:cubicBezTo>
                <a:cubicBezTo>
                  <a:pt x="801" y="587"/>
                  <a:pt x="797" y="588"/>
                  <a:pt x="797" y="588"/>
                </a:cubicBezTo>
                <a:cubicBezTo>
                  <a:pt x="786" y="599"/>
                  <a:pt x="782" y="620"/>
                  <a:pt x="777" y="636"/>
                </a:cubicBezTo>
                <a:cubicBezTo>
                  <a:pt x="774" y="644"/>
                  <a:pt x="755" y="650"/>
                  <a:pt x="755" y="650"/>
                </a:cubicBezTo>
                <a:cubicBezTo>
                  <a:pt x="738" y="644"/>
                  <a:pt x="721" y="640"/>
                  <a:pt x="701" y="628"/>
                </a:cubicBezTo>
                <a:cubicBezTo>
                  <a:pt x="687" y="629"/>
                  <a:pt x="681" y="624"/>
                  <a:pt x="673" y="636"/>
                </a:cubicBezTo>
                <a:cubicBezTo>
                  <a:pt x="675" y="643"/>
                  <a:pt x="679" y="647"/>
                  <a:pt x="681" y="654"/>
                </a:cubicBezTo>
                <a:cubicBezTo>
                  <a:pt x="678" y="662"/>
                  <a:pt x="664" y="666"/>
                  <a:pt x="655" y="670"/>
                </a:cubicBezTo>
                <a:cubicBezTo>
                  <a:pt x="651" y="672"/>
                  <a:pt x="643" y="674"/>
                  <a:pt x="643" y="674"/>
                </a:cubicBezTo>
                <a:cubicBezTo>
                  <a:pt x="637" y="672"/>
                  <a:pt x="629" y="657"/>
                  <a:pt x="621" y="654"/>
                </a:cubicBezTo>
                <a:cubicBezTo>
                  <a:pt x="613" y="651"/>
                  <a:pt x="602" y="656"/>
                  <a:pt x="595" y="656"/>
                </a:cubicBezTo>
                <a:cubicBezTo>
                  <a:pt x="590" y="654"/>
                  <a:pt x="584" y="651"/>
                  <a:pt x="579" y="656"/>
                </a:cubicBezTo>
                <a:cubicBezTo>
                  <a:pt x="576" y="659"/>
                  <a:pt x="579" y="668"/>
                  <a:pt x="575" y="668"/>
                </a:cubicBezTo>
                <a:cubicBezTo>
                  <a:pt x="568" y="669"/>
                  <a:pt x="560" y="669"/>
                  <a:pt x="553" y="670"/>
                </a:cubicBezTo>
                <a:cubicBezTo>
                  <a:pt x="552" y="674"/>
                  <a:pt x="550" y="678"/>
                  <a:pt x="549" y="682"/>
                </a:cubicBezTo>
                <a:cubicBezTo>
                  <a:pt x="548" y="686"/>
                  <a:pt x="537" y="686"/>
                  <a:pt x="537" y="686"/>
                </a:cubicBezTo>
                <a:cubicBezTo>
                  <a:pt x="534" y="690"/>
                  <a:pt x="529" y="698"/>
                  <a:pt x="529" y="698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 sz="180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  <p:grpSp>
        <p:nvGrpSpPr>
          <p:cNvPr id="22542" name="Group 82"/>
          <p:cNvGrpSpPr>
            <a:grpSpLocks/>
          </p:cNvGrpSpPr>
          <p:nvPr/>
        </p:nvGrpSpPr>
        <p:grpSpPr bwMode="auto">
          <a:xfrm>
            <a:off x="3436955" y="4291794"/>
            <a:ext cx="1084262" cy="755650"/>
            <a:chOff x="1590" y="3852"/>
            <a:chExt cx="1048" cy="730"/>
          </a:xfrm>
        </p:grpSpPr>
        <p:sp>
          <p:nvSpPr>
            <p:cNvPr id="22561" name="Freeform 83"/>
            <p:cNvSpPr>
              <a:spLocks/>
            </p:cNvSpPr>
            <p:nvPr/>
          </p:nvSpPr>
          <p:spPr bwMode="auto">
            <a:xfrm>
              <a:off x="1624" y="3852"/>
              <a:ext cx="1014" cy="730"/>
            </a:xfrm>
            <a:custGeom>
              <a:avLst/>
              <a:gdLst>
                <a:gd name="T0" fmla="*/ 954 w 1014"/>
                <a:gd name="T1" fmla="*/ 508 h 730"/>
                <a:gd name="T2" fmla="*/ 960 w 1014"/>
                <a:gd name="T3" fmla="*/ 428 h 730"/>
                <a:gd name="T4" fmla="*/ 1014 w 1014"/>
                <a:gd name="T5" fmla="*/ 428 h 730"/>
                <a:gd name="T6" fmla="*/ 990 w 1014"/>
                <a:gd name="T7" fmla="*/ 402 h 730"/>
                <a:gd name="T8" fmla="*/ 958 w 1014"/>
                <a:gd name="T9" fmla="*/ 358 h 730"/>
                <a:gd name="T10" fmla="*/ 880 w 1014"/>
                <a:gd name="T11" fmla="*/ 324 h 730"/>
                <a:gd name="T12" fmla="*/ 850 w 1014"/>
                <a:gd name="T13" fmla="*/ 292 h 730"/>
                <a:gd name="T14" fmla="*/ 776 w 1014"/>
                <a:gd name="T15" fmla="*/ 250 h 730"/>
                <a:gd name="T16" fmla="*/ 742 w 1014"/>
                <a:gd name="T17" fmla="*/ 240 h 730"/>
                <a:gd name="T18" fmla="*/ 784 w 1014"/>
                <a:gd name="T19" fmla="*/ 174 h 730"/>
                <a:gd name="T20" fmla="*/ 758 w 1014"/>
                <a:gd name="T21" fmla="*/ 144 h 730"/>
                <a:gd name="T22" fmla="*/ 772 w 1014"/>
                <a:gd name="T23" fmla="*/ 116 h 730"/>
                <a:gd name="T24" fmla="*/ 788 w 1014"/>
                <a:gd name="T25" fmla="*/ 60 h 730"/>
                <a:gd name="T26" fmla="*/ 748 w 1014"/>
                <a:gd name="T27" fmla="*/ 22 h 730"/>
                <a:gd name="T28" fmla="*/ 686 w 1014"/>
                <a:gd name="T29" fmla="*/ 38 h 730"/>
                <a:gd name="T30" fmla="*/ 604 w 1014"/>
                <a:gd name="T31" fmla="*/ 52 h 730"/>
                <a:gd name="T32" fmla="*/ 530 w 1014"/>
                <a:gd name="T33" fmla="*/ 70 h 730"/>
                <a:gd name="T34" fmla="*/ 442 w 1014"/>
                <a:gd name="T35" fmla="*/ 98 h 730"/>
                <a:gd name="T36" fmla="*/ 466 w 1014"/>
                <a:gd name="T37" fmla="*/ 154 h 730"/>
                <a:gd name="T38" fmla="*/ 436 w 1014"/>
                <a:gd name="T39" fmla="*/ 264 h 730"/>
                <a:gd name="T40" fmla="*/ 404 w 1014"/>
                <a:gd name="T41" fmla="*/ 286 h 730"/>
                <a:gd name="T42" fmla="*/ 348 w 1014"/>
                <a:gd name="T43" fmla="*/ 324 h 730"/>
                <a:gd name="T44" fmla="*/ 330 w 1014"/>
                <a:gd name="T45" fmla="*/ 330 h 730"/>
                <a:gd name="T46" fmla="*/ 242 w 1014"/>
                <a:gd name="T47" fmla="*/ 354 h 730"/>
                <a:gd name="T48" fmla="*/ 188 w 1014"/>
                <a:gd name="T49" fmla="*/ 390 h 730"/>
                <a:gd name="T50" fmla="*/ 158 w 1014"/>
                <a:gd name="T51" fmla="*/ 410 h 730"/>
                <a:gd name="T52" fmla="*/ 112 w 1014"/>
                <a:gd name="T53" fmla="*/ 398 h 730"/>
                <a:gd name="T54" fmla="*/ 98 w 1014"/>
                <a:gd name="T55" fmla="*/ 422 h 730"/>
                <a:gd name="T56" fmla="*/ 40 w 1014"/>
                <a:gd name="T57" fmla="*/ 446 h 730"/>
                <a:gd name="T58" fmla="*/ 92 w 1014"/>
                <a:gd name="T59" fmla="*/ 476 h 730"/>
                <a:gd name="T60" fmla="*/ 96 w 1014"/>
                <a:gd name="T61" fmla="*/ 526 h 730"/>
                <a:gd name="T62" fmla="*/ 28 w 1014"/>
                <a:gd name="T63" fmla="*/ 532 h 730"/>
                <a:gd name="T64" fmla="*/ 56 w 1014"/>
                <a:gd name="T65" fmla="*/ 556 h 730"/>
                <a:gd name="T66" fmla="*/ 176 w 1014"/>
                <a:gd name="T67" fmla="*/ 540 h 730"/>
                <a:gd name="T68" fmla="*/ 126 w 1014"/>
                <a:gd name="T69" fmla="*/ 570 h 730"/>
                <a:gd name="T70" fmla="*/ 138 w 1014"/>
                <a:gd name="T71" fmla="*/ 606 h 730"/>
                <a:gd name="T72" fmla="*/ 238 w 1014"/>
                <a:gd name="T73" fmla="*/ 598 h 730"/>
                <a:gd name="T74" fmla="*/ 260 w 1014"/>
                <a:gd name="T75" fmla="*/ 554 h 730"/>
                <a:gd name="T76" fmla="*/ 356 w 1014"/>
                <a:gd name="T77" fmla="*/ 570 h 730"/>
                <a:gd name="T78" fmla="*/ 394 w 1014"/>
                <a:gd name="T79" fmla="*/ 590 h 730"/>
                <a:gd name="T80" fmla="*/ 382 w 1014"/>
                <a:gd name="T81" fmla="*/ 610 h 730"/>
                <a:gd name="T82" fmla="*/ 380 w 1014"/>
                <a:gd name="T83" fmla="*/ 630 h 730"/>
                <a:gd name="T84" fmla="*/ 414 w 1014"/>
                <a:gd name="T85" fmla="*/ 634 h 730"/>
                <a:gd name="T86" fmla="*/ 494 w 1014"/>
                <a:gd name="T87" fmla="*/ 614 h 730"/>
                <a:gd name="T88" fmla="*/ 550 w 1014"/>
                <a:gd name="T89" fmla="*/ 674 h 730"/>
                <a:gd name="T90" fmla="*/ 588 w 1014"/>
                <a:gd name="T91" fmla="*/ 696 h 730"/>
                <a:gd name="T92" fmla="*/ 688 w 1014"/>
                <a:gd name="T93" fmla="*/ 722 h 730"/>
                <a:gd name="T94" fmla="*/ 744 w 1014"/>
                <a:gd name="T95" fmla="*/ 702 h 730"/>
                <a:gd name="T96" fmla="*/ 766 w 1014"/>
                <a:gd name="T97" fmla="*/ 680 h 730"/>
                <a:gd name="T98" fmla="*/ 828 w 1014"/>
                <a:gd name="T99" fmla="*/ 652 h 730"/>
                <a:gd name="T100" fmla="*/ 888 w 1014"/>
                <a:gd name="T101" fmla="*/ 636 h 730"/>
                <a:gd name="T102" fmla="*/ 898 w 1014"/>
                <a:gd name="T103" fmla="*/ 628 h 73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14"/>
                <a:gd name="T157" fmla="*/ 0 h 730"/>
                <a:gd name="T158" fmla="*/ 1014 w 1014"/>
                <a:gd name="T159" fmla="*/ 730 h 73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14" h="730">
                  <a:moveTo>
                    <a:pt x="906" y="612"/>
                  </a:moveTo>
                  <a:cubicBezTo>
                    <a:pt x="908" y="524"/>
                    <a:pt x="888" y="516"/>
                    <a:pt x="954" y="508"/>
                  </a:cubicBezTo>
                  <a:cubicBezTo>
                    <a:pt x="962" y="481"/>
                    <a:pt x="955" y="465"/>
                    <a:pt x="956" y="452"/>
                  </a:cubicBezTo>
                  <a:cubicBezTo>
                    <a:pt x="957" y="439"/>
                    <a:pt x="955" y="433"/>
                    <a:pt x="960" y="428"/>
                  </a:cubicBezTo>
                  <a:cubicBezTo>
                    <a:pt x="965" y="423"/>
                    <a:pt x="975" y="420"/>
                    <a:pt x="984" y="420"/>
                  </a:cubicBezTo>
                  <a:cubicBezTo>
                    <a:pt x="993" y="420"/>
                    <a:pt x="1012" y="429"/>
                    <a:pt x="1014" y="428"/>
                  </a:cubicBezTo>
                  <a:cubicBezTo>
                    <a:pt x="1011" y="417"/>
                    <a:pt x="1007" y="420"/>
                    <a:pt x="998" y="414"/>
                  </a:cubicBezTo>
                  <a:cubicBezTo>
                    <a:pt x="995" y="410"/>
                    <a:pt x="993" y="406"/>
                    <a:pt x="990" y="402"/>
                  </a:cubicBezTo>
                  <a:cubicBezTo>
                    <a:pt x="987" y="398"/>
                    <a:pt x="978" y="394"/>
                    <a:pt x="978" y="394"/>
                  </a:cubicBezTo>
                  <a:cubicBezTo>
                    <a:pt x="970" y="381"/>
                    <a:pt x="973" y="363"/>
                    <a:pt x="958" y="358"/>
                  </a:cubicBezTo>
                  <a:cubicBezTo>
                    <a:pt x="949" y="344"/>
                    <a:pt x="932" y="348"/>
                    <a:pt x="916" y="346"/>
                  </a:cubicBezTo>
                  <a:cubicBezTo>
                    <a:pt x="906" y="340"/>
                    <a:pt x="891" y="328"/>
                    <a:pt x="880" y="324"/>
                  </a:cubicBezTo>
                  <a:cubicBezTo>
                    <a:pt x="876" y="323"/>
                    <a:pt x="868" y="320"/>
                    <a:pt x="868" y="320"/>
                  </a:cubicBezTo>
                  <a:cubicBezTo>
                    <a:pt x="862" y="310"/>
                    <a:pt x="861" y="296"/>
                    <a:pt x="850" y="292"/>
                  </a:cubicBezTo>
                  <a:cubicBezTo>
                    <a:pt x="846" y="286"/>
                    <a:pt x="832" y="280"/>
                    <a:pt x="832" y="280"/>
                  </a:cubicBezTo>
                  <a:cubicBezTo>
                    <a:pt x="823" y="253"/>
                    <a:pt x="803" y="254"/>
                    <a:pt x="776" y="250"/>
                  </a:cubicBezTo>
                  <a:cubicBezTo>
                    <a:pt x="766" y="249"/>
                    <a:pt x="764" y="247"/>
                    <a:pt x="754" y="244"/>
                  </a:cubicBezTo>
                  <a:cubicBezTo>
                    <a:pt x="750" y="243"/>
                    <a:pt x="742" y="240"/>
                    <a:pt x="742" y="240"/>
                  </a:cubicBezTo>
                  <a:cubicBezTo>
                    <a:pt x="736" y="234"/>
                    <a:pt x="731" y="231"/>
                    <a:pt x="726" y="224"/>
                  </a:cubicBezTo>
                  <a:cubicBezTo>
                    <a:pt x="729" y="166"/>
                    <a:pt x="728" y="177"/>
                    <a:pt x="784" y="174"/>
                  </a:cubicBezTo>
                  <a:cubicBezTo>
                    <a:pt x="787" y="166"/>
                    <a:pt x="791" y="167"/>
                    <a:pt x="796" y="160"/>
                  </a:cubicBezTo>
                  <a:cubicBezTo>
                    <a:pt x="777" y="147"/>
                    <a:pt x="749" y="171"/>
                    <a:pt x="758" y="144"/>
                  </a:cubicBezTo>
                  <a:cubicBezTo>
                    <a:pt x="753" y="138"/>
                    <a:pt x="772" y="135"/>
                    <a:pt x="774" y="130"/>
                  </a:cubicBezTo>
                  <a:cubicBezTo>
                    <a:pt x="776" y="125"/>
                    <a:pt x="769" y="120"/>
                    <a:pt x="772" y="116"/>
                  </a:cubicBezTo>
                  <a:cubicBezTo>
                    <a:pt x="775" y="112"/>
                    <a:pt x="787" y="113"/>
                    <a:pt x="790" y="104"/>
                  </a:cubicBezTo>
                  <a:cubicBezTo>
                    <a:pt x="789" y="89"/>
                    <a:pt x="790" y="75"/>
                    <a:pt x="788" y="60"/>
                  </a:cubicBezTo>
                  <a:cubicBezTo>
                    <a:pt x="787" y="48"/>
                    <a:pt x="760" y="38"/>
                    <a:pt x="760" y="38"/>
                  </a:cubicBezTo>
                  <a:cubicBezTo>
                    <a:pt x="757" y="30"/>
                    <a:pt x="755" y="27"/>
                    <a:pt x="748" y="22"/>
                  </a:cubicBezTo>
                  <a:cubicBezTo>
                    <a:pt x="745" y="13"/>
                    <a:pt x="750" y="0"/>
                    <a:pt x="738" y="8"/>
                  </a:cubicBezTo>
                  <a:cubicBezTo>
                    <a:pt x="730" y="21"/>
                    <a:pt x="700" y="29"/>
                    <a:pt x="686" y="38"/>
                  </a:cubicBezTo>
                  <a:cubicBezTo>
                    <a:pt x="672" y="44"/>
                    <a:pt x="668" y="54"/>
                    <a:pt x="654" y="56"/>
                  </a:cubicBezTo>
                  <a:cubicBezTo>
                    <a:pt x="640" y="58"/>
                    <a:pt x="622" y="52"/>
                    <a:pt x="604" y="52"/>
                  </a:cubicBezTo>
                  <a:cubicBezTo>
                    <a:pt x="586" y="52"/>
                    <a:pt x="556" y="55"/>
                    <a:pt x="544" y="58"/>
                  </a:cubicBezTo>
                  <a:cubicBezTo>
                    <a:pt x="541" y="66"/>
                    <a:pt x="538" y="67"/>
                    <a:pt x="530" y="70"/>
                  </a:cubicBezTo>
                  <a:cubicBezTo>
                    <a:pt x="513" y="87"/>
                    <a:pt x="512" y="80"/>
                    <a:pt x="478" y="82"/>
                  </a:cubicBezTo>
                  <a:cubicBezTo>
                    <a:pt x="464" y="87"/>
                    <a:pt x="458" y="95"/>
                    <a:pt x="442" y="98"/>
                  </a:cubicBezTo>
                  <a:cubicBezTo>
                    <a:pt x="438" y="106"/>
                    <a:pt x="454" y="117"/>
                    <a:pt x="458" y="126"/>
                  </a:cubicBezTo>
                  <a:cubicBezTo>
                    <a:pt x="462" y="135"/>
                    <a:pt x="467" y="138"/>
                    <a:pt x="466" y="154"/>
                  </a:cubicBezTo>
                  <a:cubicBezTo>
                    <a:pt x="464" y="197"/>
                    <a:pt x="470" y="204"/>
                    <a:pt x="450" y="224"/>
                  </a:cubicBezTo>
                  <a:cubicBezTo>
                    <a:pt x="449" y="227"/>
                    <a:pt x="436" y="264"/>
                    <a:pt x="436" y="264"/>
                  </a:cubicBezTo>
                  <a:cubicBezTo>
                    <a:pt x="434" y="266"/>
                    <a:pt x="429" y="265"/>
                    <a:pt x="426" y="266"/>
                  </a:cubicBezTo>
                  <a:cubicBezTo>
                    <a:pt x="420" y="275"/>
                    <a:pt x="414" y="279"/>
                    <a:pt x="404" y="286"/>
                  </a:cubicBezTo>
                  <a:cubicBezTo>
                    <a:pt x="402" y="287"/>
                    <a:pt x="398" y="290"/>
                    <a:pt x="398" y="290"/>
                  </a:cubicBezTo>
                  <a:cubicBezTo>
                    <a:pt x="389" y="304"/>
                    <a:pt x="364" y="319"/>
                    <a:pt x="348" y="324"/>
                  </a:cubicBezTo>
                  <a:cubicBezTo>
                    <a:pt x="346" y="325"/>
                    <a:pt x="344" y="327"/>
                    <a:pt x="342" y="328"/>
                  </a:cubicBezTo>
                  <a:cubicBezTo>
                    <a:pt x="338" y="329"/>
                    <a:pt x="334" y="329"/>
                    <a:pt x="330" y="330"/>
                  </a:cubicBezTo>
                  <a:cubicBezTo>
                    <a:pt x="326" y="331"/>
                    <a:pt x="318" y="334"/>
                    <a:pt x="318" y="334"/>
                  </a:cubicBezTo>
                  <a:cubicBezTo>
                    <a:pt x="299" y="353"/>
                    <a:pt x="267" y="350"/>
                    <a:pt x="242" y="354"/>
                  </a:cubicBezTo>
                  <a:cubicBezTo>
                    <a:pt x="221" y="361"/>
                    <a:pt x="243" y="362"/>
                    <a:pt x="228" y="380"/>
                  </a:cubicBezTo>
                  <a:cubicBezTo>
                    <a:pt x="226" y="383"/>
                    <a:pt x="197" y="384"/>
                    <a:pt x="188" y="390"/>
                  </a:cubicBezTo>
                  <a:cubicBezTo>
                    <a:pt x="179" y="404"/>
                    <a:pt x="184" y="399"/>
                    <a:pt x="174" y="406"/>
                  </a:cubicBezTo>
                  <a:cubicBezTo>
                    <a:pt x="169" y="414"/>
                    <a:pt x="166" y="416"/>
                    <a:pt x="158" y="410"/>
                  </a:cubicBezTo>
                  <a:cubicBezTo>
                    <a:pt x="156" y="401"/>
                    <a:pt x="155" y="397"/>
                    <a:pt x="146" y="394"/>
                  </a:cubicBezTo>
                  <a:cubicBezTo>
                    <a:pt x="135" y="395"/>
                    <a:pt x="116" y="387"/>
                    <a:pt x="112" y="398"/>
                  </a:cubicBezTo>
                  <a:cubicBezTo>
                    <a:pt x="110" y="404"/>
                    <a:pt x="113" y="412"/>
                    <a:pt x="110" y="418"/>
                  </a:cubicBezTo>
                  <a:cubicBezTo>
                    <a:pt x="108" y="422"/>
                    <a:pt x="98" y="422"/>
                    <a:pt x="98" y="422"/>
                  </a:cubicBezTo>
                  <a:cubicBezTo>
                    <a:pt x="88" y="438"/>
                    <a:pt x="99" y="433"/>
                    <a:pt x="70" y="436"/>
                  </a:cubicBezTo>
                  <a:cubicBezTo>
                    <a:pt x="60" y="439"/>
                    <a:pt x="50" y="443"/>
                    <a:pt x="40" y="446"/>
                  </a:cubicBezTo>
                  <a:cubicBezTo>
                    <a:pt x="34" y="448"/>
                    <a:pt x="22" y="452"/>
                    <a:pt x="22" y="452"/>
                  </a:cubicBezTo>
                  <a:cubicBezTo>
                    <a:pt x="0" y="486"/>
                    <a:pt x="86" y="476"/>
                    <a:pt x="92" y="476"/>
                  </a:cubicBezTo>
                  <a:cubicBezTo>
                    <a:pt x="94" y="479"/>
                    <a:pt x="98" y="484"/>
                    <a:pt x="98" y="488"/>
                  </a:cubicBezTo>
                  <a:cubicBezTo>
                    <a:pt x="98" y="501"/>
                    <a:pt x="100" y="514"/>
                    <a:pt x="96" y="526"/>
                  </a:cubicBezTo>
                  <a:cubicBezTo>
                    <a:pt x="95" y="529"/>
                    <a:pt x="89" y="528"/>
                    <a:pt x="86" y="528"/>
                  </a:cubicBezTo>
                  <a:cubicBezTo>
                    <a:pt x="67" y="530"/>
                    <a:pt x="47" y="530"/>
                    <a:pt x="28" y="532"/>
                  </a:cubicBezTo>
                  <a:cubicBezTo>
                    <a:pt x="33" y="546"/>
                    <a:pt x="26" y="531"/>
                    <a:pt x="44" y="540"/>
                  </a:cubicBezTo>
                  <a:cubicBezTo>
                    <a:pt x="49" y="542"/>
                    <a:pt x="47" y="553"/>
                    <a:pt x="56" y="556"/>
                  </a:cubicBezTo>
                  <a:cubicBezTo>
                    <a:pt x="70" y="560"/>
                    <a:pt x="86" y="560"/>
                    <a:pt x="100" y="564"/>
                  </a:cubicBezTo>
                  <a:cubicBezTo>
                    <a:pt x="159" y="562"/>
                    <a:pt x="154" y="564"/>
                    <a:pt x="176" y="540"/>
                  </a:cubicBezTo>
                  <a:cubicBezTo>
                    <a:pt x="188" y="542"/>
                    <a:pt x="184" y="552"/>
                    <a:pt x="174" y="574"/>
                  </a:cubicBezTo>
                  <a:cubicBezTo>
                    <a:pt x="166" y="566"/>
                    <a:pt x="141" y="569"/>
                    <a:pt x="126" y="570"/>
                  </a:cubicBezTo>
                  <a:cubicBezTo>
                    <a:pt x="118" y="573"/>
                    <a:pt x="117" y="576"/>
                    <a:pt x="114" y="584"/>
                  </a:cubicBezTo>
                  <a:cubicBezTo>
                    <a:pt x="118" y="601"/>
                    <a:pt x="118" y="604"/>
                    <a:pt x="138" y="606"/>
                  </a:cubicBezTo>
                  <a:cubicBezTo>
                    <a:pt x="143" y="614"/>
                    <a:pt x="145" y="615"/>
                    <a:pt x="154" y="612"/>
                  </a:cubicBezTo>
                  <a:cubicBezTo>
                    <a:pt x="178" y="588"/>
                    <a:pt x="199" y="599"/>
                    <a:pt x="238" y="598"/>
                  </a:cubicBezTo>
                  <a:cubicBezTo>
                    <a:pt x="253" y="588"/>
                    <a:pt x="240" y="573"/>
                    <a:pt x="248" y="558"/>
                  </a:cubicBezTo>
                  <a:cubicBezTo>
                    <a:pt x="250" y="554"/>
                    <a:pt x="260" y="554"/>
                    <a:pt x="260" y="554"/>
                  </a:cubicBezTo>
                  <a:cubicBezTo>
                    <a:pt x="288" y="555"/>
                    <a:pt x="316" y="555"/>
                    <a:pt x="344" y="556"/>
                  </a:cubicBezTo>
                  <a:cubicBezTo>
                    <a:pt x="353" y="556"/>
                    <a:pt x="351" y="565"/>
                    <a:pt x="356" y="570"/>
                  </a:cubicBezTo>
                  <a:cubicBezTo>
                    <a:pt x="364" y="578"/>
                    <a:pt x="373" y="575"/>
                    <a:pt x="384" y="576"/>
                  </a:cubicBezTo>
                  <a:cubicBezTo>
                    <a:pt x="394" y="579"/>
                    <a:pt x="389" y="576"/>
                    <a:pt x="394" y="590"/>
                  </a:cubicBezTo>
                  <a:cubicBezTo>
                    <a:pt x="395" y="592"/>
                    <a:pt x="396" y="596"/>
                    <a:pt x="396" y="596"/>
                  </a:cubicBezTo>
                  <a:cubicBezTo>
                    <a:pt x="392" y="607"/>
                    <a:pt x="396" y="601"/>
                    <a:pt x="382" y="610"/>
                  </a:cubicBezTo>
                  <a:cubicBezTo>
                    <a:pt x="380" y="611"/>
                    <a:pt x="376" y="614"/>
                    <a:pt x="376" y="614"/>
                  </a:cubicBezTo>
                  <a:cubicBezTo>
                    <a:pt x="370" y="622"/>
                    <a:pt x="372" y="625"/>
                    <a:pt x="380" y="630"/>
                  </a:cubicBezTo>
                  <a:cubicBezTo>
                    <a:pt x="387" y="641"/>
                    <a:pt x="388" y="644"/>
                    <a:pt x="400" y="648"/>
                  </a:cubicBezTo>
                  <a:cubicBezTo>
                    <a:pt x="409" y="645"/>
                    <a:pt x="405" y="635"/>
                    <a:pt x="414" y="634"/>
                  </a:cubicBezTo>
                  <a:cubicBezTo>
                    <a:pt x="437" y="632"/>
                    <a:pt x="459" y="633"/>
                    <a:pt x="482" y="632"/>
                  </a:cubicBezTo>
                  <a:cubicBezTo>
                    <a:pt x="487" y="624"/>
                    <a:pt x="486" y="619"/>
                    <a:pt x="494" y="614"/>
                  </a:cubicBezTo>
                  <a:cubicBezTo>
                    <a:pt x="520" y="617"/>
                    <a:pt x="509" y="620"/>
                    <a:pt x="526" y="626"/>
                  </a:cubicBezTo>
                  <a:cubicBezTo>
                    <a:pt x="530" y="638"/>
                    <a:pt x="532" y="671"/>
                    <a:pt x="550" y="674"/>
                  </a:cubicBezTo>
                  <a:cubicBezTo>
                    <a:pt x="561" y="676"/>
                    <a:pt x="571" y="675"/>
                    <a:pt x="582" y="676"/>
                  </a:cubicBezTo>
                  <a:cubicBezTo>
                    <a:pt x="585" y="684"/>
                    <a:pt x="580" y="693"/>
                    <a:pt x="588" y="696"/>
                  </a:cubicBezTo>
                  <a:cubicBezTo>
                    <a:pt x="597" y="702"/>
                    <a:pt x="623" y="722"/>
                    <a:pt x="640" y="726"/>
                  </a:cubicBezTo>
                  <a:cubicBezTo>
                    <a:pt x="657" y="730"/>
                    <a:pt x="672" y="723"/>
                    <a:pt x="688" y="722"/>
                  </a:cubicBezTo>
                  <a:cubicBezTo>
                    <a:pt x="705" y="728"/>
                    <a:pt x="710" y="730"/>
                    <a:pt x="738" y="722"/>
                  </a:cubicBezTo>
                  <a:cubicBezTo>
                    <a:pt x="745" y="720"/>
                    <a:pt x="739" y="706"/>
                    <a:pt x="744" y="702"/>
                  </a:cubicBezTo>
                  <a:cubicBezTo>
                    <a:pt x="747" y="699"/>
                    <a:pt x="756" y="698"/>
                    <a:pt x="756" y="698"/>
                  </a:cubicBezTo>
                  <a:cubicBezTo>
                    <a:pt x="760" y="692"/>
                    <a:pt x="761" y="685"/>
                    <a:pt x="766" y="680"/>
                  </a:cubicBezTo>
                  <a:cubicBezTo>
                    <a:pt x="777" y="669"/>
                    <a:pt x="792" y="670"/>
                    <a:pt x="804" y="662"/>
                  </a:cubicBezTo>
                  <a:cubicBezTo>
                    <a:pt x="814" y="656"/>
                    <a:pt x="816" y="654"/>
                    <a:pt x="828" y="652"/>
                  </a:cubicBezTo>
                  <a:cubicBezTo>
                    <a:pt x="840" y="650"/>
                    <a:pt x="864" y="651"/>
                    <a:pt x="874" y="648"/>
                  </a:cubicBezTo>
                  <a:cubicBezTo>
                    <a:pt x="881" y="643"/>
                    <a:pt x="880" y="639"/>
                    <a:pt x="888" y="636"/>
                  </a:cubicBezTo>
                  <a:cubicBezTo>
                    <a:pt x="889" y="634"/>
                    <a:pt x="890" y="632"/>
                    <a:pt x="892" y="630"/>
                  </a:cubicBezTo>
                  <a:cubicBezTo>
                    <a:pt x="894" y="629"/>
                    <a:pt x="897" y="630"/>
                    <a:pt x="898" y="628"/>
                  </a:cubicBezTo>
                  <a:cubicBezTo>
                    <a:pt x="903" y="622"/>
                    <a:pt x="898" y="616"/>
                    <a:pt x="906" y="612"/>
                  </a:cubicBez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562" name="Freeform 84"/>
            <p:cNvSpPr>
              <a:spLocks/>
            </p:cNvSpPr>
            <p:nvPr/>
          </p:nvSpPr>
          <p:spPr bwMode="auto">
            <a:xfrm>
              <a:off x="1590" y="4380"/>
              <a:ext cx="35" cy="13"/>
            </a:xfrm>
            <a:custGeom>
              <a:avLst/>
              <a:gdLst>
                <a:gd name="T0" fmla="*/ 0 w 35"/>
                <a:gd name="T1" fmla="*/ 0 h 13"/>
                <a:gd name="T2" fmla="*/ 2 w 35"/>
                <a:gd name="T3" fmla="*/ 10 h 13"/>
                <a:gd name="T4" fmla="*/ 0 w 35"/>
                <a:gd name="T5" fmla="*/ 0 h 13"/>
                <a:gd name="T6" fmla="*/ 0 60000 65536"/>
                <a:gd name="T7" fmla="*/ 0 60000 65536"/>
                <a:gd name="T8" fmla="*/ 0 60000 65536"/>
                <a:gd name="T9" fmla="*/ 0 w 35"/>
                <a:gd name="T10" fmla="*/ 0 h 13"/>
                <a:gd name="T11" fmla="*/ 35 w 35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" h="13">
                  <a:moveTo>
                    <a:pt x="0" y="0"/>
                  </a:moveTo>
                  <a:cubicBezTo>
                    <a:pt x="35" y="4"/>
                    <a:pt x="25" y="13"/>
                    <a:pt x="2" y="10"/>
                  </a:cubicBezTo>
                  <a:cubicBezTo>
                    <a:pt x="0" y="3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18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</p:grpSp>
      <p:sp>
        <p:nvSpPr>
          <p:cNvPr id="22543" name="Text Box 85"/>
          <p:cNvSpPr txBox="1">
            <a:spLocks noChangeArrowheads="1"/>
          </p:cNvSpPr>
          <p:nvPr/>
        </p:nvSpPr>
        <p:spPr bwMode="auto">
          <a:xfrm>
            <a:off x="3744930" y="2220106"/>
            <a:ext cx="609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 dirty="0">
                <a:solidFill>
                  <a:srgbClr val="000000"/>
                </a:solidFill>
                <a:latin typeface="Calibri" charset="0"/>
              </a:rPr>
              <a:t>SCOTLAND</a:t>
            </a:r>
          </a:p>
        </p:txBody>
      </p:sp>
      <p:sp>
        <p:nvSpPr>
          <p:cNvPr id="22544" name="Text Box 86"/>
          <p:cNvSpPr txBox="1">
            <a:spLocks noChangeArrowheads="1"/>
          </p:cNvSpPr>
          <p:nvPr/>
        </p:nvSpPr>
        <p:spPr bwMode="auto">
          <a:xfrm>
            <a:off x="4354531" y="3112281"/>
            <a:ext cx="5159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NORTH</a:t>
            </a:r>
          </a:p>
        </p:txBody>
      </p:sp>
      <p:sp>
        <p:nvSpPr>
          <p:cNvPr id="22545" name="Text Box 87"/>
          <p:cNvSpPr txBox="1">
            <a:spLocks noChangeArrowheads="1"/>
          </p:cNvSpPr>
          <p:nvPr/>
        </p:nvSpPr>
        <p:spPr bwMode="auto">
          <a:xfrm>
            <a:off x="3884631" y="4052082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NORTH WEST</a:t>
            </a:r>
          </a:p>
        </p:txBody>
      </p:sp>
      <p:sp>
        <p:nvSpPr>
          <p:cNvPr id="22546" name="Text Box 88"/>
          <p:cNvSpPr txBox="1">
            <a:spLocks noChangeArrowheads="1"/>
          </p:cNvSpPr>
          <p:nvPr/>
        </p:nvSpPr>
        <p:spPr bwMode="auto">
          <a:xfrm>
            <a:off x="4589480" y="3675844"/>
            <a:ext cx="7096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YORKSHIRE</a:t>
            </a:r>
          </a:p>
        </p:txBody>
      </p:sp>
      <p:sp>
        <p:nvSpPr>
          <p:cNvPr id="22547" name="Text Box 89"/>
          <p:cNvSpPr txBox="1">
            <a:spLocks noChangeArrowheads="1"/>
          </p:cNvSpPr>
          <p:nvPr/>
        </p:nvSpPr>
        <p:spPr bwMode="auto">
          <a:xfrm>
            <a:off x="4402155" y="4239406"/>
            <a:ext cx="6080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MIDLANDS</a:t>
            </a:r>
          </a:p>
        </p:txBody>
      </p:sp>
      <p:sp>
        <p:nvSpPr>
          <p:cNvPr id="22548" name="Text Box 90"/>
          <p:cNvSpPr txBox="1">
            <a:spLocks noChangeArrowheads="1"/>
          </p:cNvSpPr>
          <p:nvPr/>
        </p:nvSpPr>
        <p:spPr bwMode="auto">
          <a:xfrm>
            <a:off x="3884631" y="454262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SOUTH WALES</a:t>
            </a:r>
          </a:p>
        </p:txBody>
      </p:sp>
      <p:sp>
        <p:nvSpPr>
          <p:cNvPr id="22549" name="Text Box 91"/>
          <p:cNvSpPr txBox="1">
            <a:spLocks noChangeArrowheads="1"/>
          </p:cNvSpPr>
          <p:nvPr/>
        </p:nvSpPr>
        <p:spPr bwMode="auto">
          <a:xfrm>
            <a:off x="5245117" y="4474356"/>
            <a:ext cx="6302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EASTERN</a:t>
            </a:r>
          </a:p>
        </p:txBody>
      </p:sp>
      <p:sp>
        <p:nvSpPr>
          <p:cNvPr id="22550" name="Text Box 92"/>
          <p:cNvSpPr txBox="1">
            <a:spLocks noChangeArrowheads="1"/>
          </p:cNvSpPr>
          <p:nvPr/>
        </p:nvSpPr>
        <p:spPr bwMode="auto">
          <a:xfrm>
            <a:off x="5102243" y="5083957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SOUTH EAST</a:t>
            </a:r>
          </a:p>
        </p:txBody>
      </p:sp>
      <p:sp>
        <p:nvSpPr>
          <p:cNvPr id="22551" name="Text Box 93"/>
          <p:cNvSpPr txBox="1">
            <a:spLocks noChangeArrowheads="1"/>
          </p:cNvSpPr>
          <p:nvPr/>
        </p:nvSpPr>
        <p:spPr bwMode="auto">
          <a:xfrm>
            <a:off x="4541856" y="4849007"/>
            <a:ext cx="5413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SOUTH CENTRAL</a:t>
            </a:r>
          </a:p>
        </p:txBody>
      </p:sp>
      <p:sp>
        <p:nvSpPr>
          <p:cNvPr id="22552" name="Text Box 94"/>
          <p:cNvSpPr txBox="1">
            <a:spLocks noChangeArrowheads="1"/>
          </p:cNvSpPr>
          <p:nvPr/>
        </p:nvSpPr>
        <p:spPr bwMode="auto">
          <a:xfrm>
            <a:off x="3881456" y="515857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>
                <a:solidFill>
                  <a:srgbClr val="000000"/>
                </a:solidFill>
                <a:latin typeface="Calibri" charset="0"/>
              </a:rPr>
              <a:t>SOUTH WEST</a:t>
            </a:r>
          </a:p>
        </p:txBody>
      </p:sp>
      <p:sp>
        <p:nvSpPr>
          <p:cNvPr id="22554" name="Text Box 96"/>
          <p:cNvSpPr txBox="1">
            <a:spLocks noChangeArrowheads="1"/>
          </p:cNvSpPr>
          <p:nvPr/>
        </p:nvSpPr>
        <p:spPr bwMode="auto">
          <a:xfrm>
            <a:off x="2859106" y="3177370"/>
            <a:ext cx="64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600" dirty="0">
                <a:solidFill>
                  <a:srgbClr val="000000"/>
                </a:solidFill>
                <a:latin typeface="Calibri" charset="0"/>
              </a:rPr>
              <a:t>NORTHERN IRELAND</a:t>
            </a:r>
          </a:p>
        </p:txBody>
      </p:sp>
      <p:sp>
        <p:nvSpPr>
          <p:cNvPr id="2255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524000" y="6356351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fld id="{36C2E1BE-7E2C-8949-B532-FF69E46C0417}" type="slidenum">
              <a:rPr lang="en-GB" sz="1200">
                <a:solidFill>
                  <a:srgbClr val="FFFFFF"/>
                </a:solidFill>
                <a:latin typeface="Calibri" charset="0"/>
              </a:rPr>
              <a:pPr algn="l" eaLnBrk="1" hangingPunct="1"/>
              <a:t>9</a:t>
            </a:fld>
            <a:endParaRPr lang="en-GB" sz="1200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656" y="849796"/>
            <a:ext cx="4418728" cy="51714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6" name="Rectangle 95">
            <a:extLst>
              <a:ext uri="{FF2B5EF4-FFF2-40B4-BE49-F238E27FC236}">
                <a16:creationId xmlns:a16="http://schemas.microsoft.com/office/drawing/2014/main" id="{6D79EA87-CD4B-4A45-BF39-7AF3DB14DBF6}"/>
              </a:ext>
            </a:extLst>
          </p:cNvPr>
          <p:cNvSpPr/>
          <p:nvPr/>
        </p:nvSpPr>
        <p:spPr bwMode="auto">
          <a:xfrm>
            <a:off x="0" y="6249143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Arial"/>
              </a:rPr>
              <a:t>Chair Induction</a:t>
            </a:r>
          </a:p>
        </p:txBody>
      </p:sp>
    </p:spTree>
    <p:extLst>
      <p:ext uri="{BB962C8B-B14F-4D97-AF65-F5344CB8AC3E}">
        <p14:creationId xmlns:p14="http://schemas.microsoft.com/office/powerpoint/2010/main" val="617523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-1" y="99824"/>
            <a:ext cx="798829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 defTabSz="914400" eaLnBrk="0" hangingPunct="0">
              <a:spcBef>
                <a:spcPts val="0"/>
              </a:spcBef>
            </a:pPr>
            <a:r>
              <a:rPr lang="en-GB" altLang="en-US" sz="2600" b="1" dirty="0">
                <a:solidFill>
                  <a:srgbClr val="000000"/>
                </a:solidFill>
                <a:latin typeface="Arial" charset="0"/>
                <a:ea typeface=""/>
                <a:cs typeface=""/>
              </a:rPr>
              <a:t>Referral rate for Donation after Circulatory Death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2E93501-BE74-0142-A356-95DD796A438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016000"/>
            <a:ext cx="7988300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198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1412777"/>
            <a:ext cx="6192688" cy="4190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6"/>
          <p:cNvSpPr txBox="1">
            <a:spLocks/>
          </p:cNvSpPr>
          <p:nvPr/>
        </p:nvSpPr>
        <p:spPr>
          <a:xfrm>
            <a:off x="122464" y="231639"/>
            <a:ext cx="11903529" cy="70609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defTabSz="914400"/>
            <a:r>
              <a:rPr lang="en-US" sz="2800" dirty="0">
                <a:solidFill>
                  <a:srgbClr val="E0119D"/>
                </a:solidFill>
                <a:cs typeface="ＭＳ Ｐゴシック" charset="0"/>
              </a:rPr>
              <a:t>Funnel Plot of Neurological death testing rate</a:t>
            </a:r>
            <a:endParaRPr lang="en-US" sz="2800" dirty="0">
              <a:solidFill>
                <a:srgbClr val="E0119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00256" y="220486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/>
            <a:r>
              <a:rPr lang="en-US" sz="1800" dirty="0">
                <a:solidFill>
                  <a:srgbClr val="4EAA2D"/>
                </a:solidFill>
                <a:cs typeface=""/>
              </a:rPr>
              <a:t>National Target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0256" y="17008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/>
            <a:r>
              <a:rPr lang="en-US" sz="1800" dirty="0">
                <a:solidFill>
                  <a:srgbClr val="008040"/>
                </a:solidFill>
                <a:cs typeface=""/>
              </a:rPr>
              <a:t>National Rate</a:t>
            </a:r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flipH="1" flipV="1">
            <a:off x="7752184" y="2308230"/>
            <a:ext cx="648072" cy="81300"/>
          </a:xfrm>
          <a:prstGeom prst="straightConnector1">
            <a:avLst/>
          </a:prstGeom>
          <a:ln>
            <a:solidFill>
              <a:srgbClr val="43E3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1" idx="1"/>
          </p:cNvCxnSpPr>
          <p:nvPr/>
        </p:nvCxnSpPr>
        <p:spPr>
          <a:xfrm flipH="1">
            <a:off x="5066874" y="1015862"/>
            <a:ext cx="2325270" cy="68494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7752184" y="1916832"/>
            <a:ext cx="648072" cy="134724"/>
          </a:xfrm>
          <a:prstGeom prst="straightConnector1">
            <a:avLst/>
          </a:prstGeom>
          <a:ln>
            <a:solidFill>
              <a:srgbClr val="00804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698092" y="1641023"/>
            <a:ext cx="317789" cy="317789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92144" y="692697"/>
            <a:ext cx="218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/>
            <a:r>
              <a:rPr lang="en-US" sz="1800" dirty="0">
                <a:solidFill>
                  <a:srgbClr val="0000FF"/>
                </a:solidFill>
                <a:cs typeface=""/>
              </a:rPr>
              <a:t>Similar</a:t>
            </a:r>
            <a:r>
              <a:rPr lang="en-US" sz="1800">
                <a:solidFill>
                  <a:srgbClr val="0000FF"/>
                </a:solidFill>
                <a:cs typeface=""/>
              </a:rPr>
              <a:t>, but better </a:t>
            </a:r>
            <a:r>
              <a:rPr lang="en-US" sz="1800" dirty="0">
                <a:solidFill>
                  <a:srgbClr val="0000FF"/>
                </a:solidFill>
                <a:cs typeface=""/>
              </a:rPr>
              <a:t>performing 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22643" y="6345921"/>
            <a:ext cx="80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u="sng" dirty="0">
                <a:solidFill>
                  <a:srgbClr val="000000"/>
                </a:solidFill>
                <a:ea typeface="Arial" charset="0"/>
                <a:cs typeface="Arial" charset="0"/>
              </a:rPr>
              <a:t>R</a:t>
            </a:r>
            <a:r>
              <a:rPr lang="en-GB" sz="1800" dirty="0">
                <a:solidFill>
                  <a:srgbClr val="000000"/>
                </a:solidFill>
                <a:ea typeface="Arial" charset="0"/>
                <a:cs typeface="Arial" charset="0"/>
              </a:rPr>
              <a:t>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9878" y="6345921"/>
            <a:ext cx="100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u="sng" dirty="0">
                <a:solidFill>
                  <a:srgbClr val="000000"/>
                </a:solidFill>
                <a:ea typeface="Arial" charset="0"/>
                <a:cs typeface="Arial" charset="0"/>
              </a:rPr>
              <a:t>A</a:t>
            </a:r>
            <a:r>
              <a:rPr lang="en-GB" sz="1800" dirty="0">
                <a:solidFill>
                  <a:srgbClr val="000000"/>
                </a:solidFill>
                <a:ea typeface="Arial" charset="0"/>
                <a:cs typeface="Arial" charset="0"/>
              </a:rPr>
              <a:t>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02393" y="6345922"/>
            <a:ext cx="121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u="sng" dirty="0">
                <a:solidFill>
                  <a:srgbClr val="000000"/>
                </a:solidFill>
                <a:ea typeface="Arial" charset="0"/>
                <a:cs typeface="Arial" charset="0"/>
              </a:rPr>
              <a:t>B</a:t>
            </a:r>
            <a:r>
              <a:rPr lang="en-GB" sz="1800" dirty="0">
                <a:solidFill>
                  <a:srgbClr val="000000"/>
                </a:solidFill>
                <a:ea typeface="Arial" charset="0"/>
                <a:cs typeface="Arial" charset="0"/>
              </a:rPr>
              <a:t>ronze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96668" y="6345921"/>
            <a:ext cx="121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u="sng" dirty="0">
                <a:solidFill>
                  <a:srgbClr val="000000"/>
                </a:solidFill>
                <a:ea typeface="Arial" charset="0"/>
                <a:cs typeface="Arial" charset="0"/>
              </a:rPr>
              <a:t>S</a:t>
            </a:r>
            <a:r>
              <a:rPr lang="en-GB" sz="1800" dirty="0">
                <a:solidFill>
                  <a:srgbClr val="000000"/>
                </a:solidFill>
                <a:ea typeface="Arial" charset="0"/>
                <a:cs typeface="Arial" charset="0"/>
              </a:rPr>
              <a:t>ilver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3903" y="6345921"/>
            <a:ext cx="121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u="sng" dirty="0">
                <a:solidFill>
                  <a:srgbClr val="000000"/>
                </a:solidFill>
                <a:ea typeface="Arial" charset="0"/>
                <a:cs typeface="Arial" charset="0"/>
              </a:rPr>
              <a:t>G</a:t>
            </a:r>
            <a:r>
              <a:rPr lang="en-GB" sz="1800" u="sng" dirty="0">
                <a:solidFill>
                  <a:srgbClr val="000000"/>
                </a:solidFill>
                <a:ea typeface="Arial" charset="0"/>
                <a:cs typeface="Arial" charset="0"/>
              </a:rPr>
              <a:t>o</a:t>
            </a:r>
            <a:r>
              <a:rPr lang="en-GB" sz="1800" dirty="0">
                <a:solidFill>
                  <a:srgbClr val="000000"/>
                </a:solidFill>
                <a:ea typeface="Arial" charset="0"/>
                <a:cs typeface="Arial" charset="0"/>
              </a:rPr>
              <a:t>ld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0871" y="691099"/>
            <a:ext cx="6368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solidFill>
                  <a:srgbClr val="E0119D"/>
                </a:solidFill>
                <a:ea typeface="Arial" charset="0"/>
                <a:cs typeface="Arial" charset="0"/>
              </a:rPr>
              <a:t>GoSBAR</a:t>
            </a:r>
            <a:r>
              <a:rPr lang="en-GB" sz="2800" dirty="0">
                <a:solidFill>
                  <a:srgbClr val="E0119D"/>
                </a:solidFill>
                <a:ea typeface="Arial" charset="0"/>
                <a:cs typeface="Arial" charset="0"/>
              </a:rPr>
              <a:t> colour coded</a:t>
            </a:r>
          </a:p>
        </p:txBody>
      </p:sp>
      <p:pic>
        <p:nvPicPr>
          <p:cNvPr id="22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5688969"/>
            <a:ext cx="8148856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464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en-US" sz="1800" dirty="0">
              <a:solidFill>
                <a:srgbClr val="FFFFFF"/>
              </a:solidFill>
              <a:ea typeface="ＭＳ Ｐゴシック" charset="-128"/>
              <a:cs typeface="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038351" y="871538"/>
          <a:ext cx="8258174" cy="4110196"/>
        </p:xfrm>
        <a:graphic>
          <a:graphicData uri="http://schemas.openxmlformats.org/drawingml/2006/table">
            <a:tbl>
              <a:tblPr/>
              <a:tblGrid>
                <a:gridCol w="1452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0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75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Level 1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12 or more proceeding donors per year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(averaged over two years)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33</a:t>
                      </a:r>
                      <a:endParaRPr lang="en-GB" sz="120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75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Level 2</a:t>
                      </a:r>
                      <a:endParaRPr lang="en-GB" sz="160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5-12 (&gt; 5 to &lt; 12) proceeding donors per year (averaged over two years)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45</a:t>
                      </a:r>
                      <a:endParaRPr lang="en-GB" sz="120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75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Level 3</a:t>
                      </a:r>
                      <a:endParaRPr lang="en-GB" sz="160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3-5 (≥ 3 to ≤ 5) proceeding donors per year (averaged over two years)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47</a:t>
                      </a:r>
                      <a:endParaRPr lang="en-GB" sz="120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75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Level 4</a:t>
                      </a:r>
                      <a:endParaRPr lang="en-GB" sz="160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&lt; 3 proceeding donors per year                (averaged over two years)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charset="0"/>
                          <a:ea typeface="MS ??" charset="0"/>
                          <a:cs typeface="Times New Roman" charset="0"/>
                        </a:rPr>
                        <a:t>46</a:t>
                      </a:r>
                      <a:endParaRPr lang="en-GB" sz="12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724024" y="156664"/>
            <a:ext cx="672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0" hangingPunct="0"/>
            <a:r>
              <a:rPr lang="en-GB" sz="2400" b="1" dirty="0">
                <a:solidFill>
                  <a:srgbClr val="D5008B"/>
                </a:solidFill>
                <a:ea typeface="ＭＳ Ｐゴシック" charset="-128"/>
                <a:cs typeface=""/>
              </a:rPr>
              <a:t>Categorisation of Donation Activity by Level </a:t>
            </a:r>
            <a:endParaRPr lang="en-GB" sz="1600" dirty="0">
              <a:solidFill>
                <a:srgbClr val="D5008B"/>
              </a:solidFill>
              <a:latin typeface="Times New Roman" charset="0"/>
              <a:ea typeface="ＭＳ Ｐゴシック" charset="-128"/>
              <a:cs typeface=""/>
            </a:endParaRPr>
          </a:p>
        </p:txBody>
      </p:sp>
      <p:sp>
        <p:nvSpPr>
          <p:cNvPr id="13" name="Text Box 2"/>
          <p:cNvSpPr txBox="1"/>
          <p:nvPr/>
        </p:nvSpPr>
        <p:spPr>
          <a:xfrm>
            <a:off x="9324023" y="4945617"/>
            <a:ext cx="858203" cy="45402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Cambria" charset="0"/>
                <a:ea typeface="MS ??" charset="0"/>
                <a:cs typeface="Times New Roman" charset="0"/>
              </a:rPr>
              <a:t>Trusts      or Boards</a:t>
            </a:r>
            <a:endParaRPr lang="en-GB" sz="1800" dirty="0">
              <a:solidFill>
                <a:prstClr val="black"/>
              </a:solidFill>
              <a:latin typeface="Cambria" charset="0"/>
              <a:ea typeface="MS ??" charset="0"/>
              <a:cs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38351" y="5026490"/>
            <a:ext cx="8985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en-GB" sz="1600" b="1" dirty="0">
                <a:solidFill>
                  <a:srgbClr val="6E2C6B"/>
                </a:solidFill>
                <a:ea typeface="ＭＳ Ｐゴシック" charset="-128"/>
                <a:cs typeface=""/>
              </a:rPr>
              <a:t>An additional descriptor is applied to each hospital, as appropriate.</a:t>
            </a:r>
          </a:p>
          <a:p>
            <a:pPr algn="just" eaLnBrk="0" hangingPunct="0"/>
            <a:r>
              <a:rPr lang="en-GB" sz="1400" b="1" dirty="0">
                <a:solidFill>
                  <a:prstClr val="black"/>
                </a:solidFill>
                <a:ea typeface="ＭＳ Ｐゴシック" charset="-128"/>
                <a:cs typeface=""/>
              </a:rPr>
              <a:t>N 	= Adult Neuro ICU (29)</a:t>
            </a:r>
          </a:p>
          <a:p>
            <a:pPr algn="just" eaLnBrk="0" hangingPunct="0"/>
            <a:r>
              <a:rPr lang="en-GB" sz="1400" b="1" dirty="0">
                <a:solidFill>
                  <a:prstClr val="black"/>
                </a:solidFill>
                <a:ea typeface="ＭＳ Ｐゴシック" charset="-128"/>
                <a:cs typeface=""/>
              </a:rPr>
              <a:t>P 	= Paediatric ICU (25)</a:t>
            </a:r>
          </a:p>
          <a:p>
            <a:pPr algn="just" eaLnBrk="0" hangingPunct="0"/>
            <a:r>
              <a:rPr lang="en-GB" sz="1400" b="1" dirty="0">
                <a:solidFill>
                  <a:prstClr val="black"/>
                </a:solidFill>
                <a:ea typeface="ＭＳ Ｐゴシック" charset="-128"/>
                <a:cs typeface=""/>
              </a:rPr>
              <a:t>T 	= Major Trauma Centre (21) </a:t>
            </a:r>
          </a:p>
          <a:p>
            <a:pPr algn="just" eaLnBrk="0" hangingPunct="0"/>
            <a:r>
              <a:rPr lang="en-GB" sz="1200" b="1" dirty="0">
                <a:solidFill>
                  <a:prstClr val="black"/>
                </a:solidFill>
                <a:ea typeface="ＭＳ Ｐゴシック" charset="-128"/>
                <a:cs typeface=""/>
              </a:rPr>
              <a:t>– currently only applies in England pending possible changes in Northern Ireland, Scotland and Wales </a:t>
            </a:r>
          </a:p>
        </p:txBody>
      </p:sp>
    </p:spTree>
    <p:extLst>
      <p:ext uri="{BB962C8B-B14F-4D97-AF65-F5344CB8AC3E}">
        <p14:creationId xmlns:p14="http://schemas.microsoft.com/office/powerpoint/2010/main" val="36390918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14783">
            <a:off x="2025074" y="388261"/>
            <a:ext cx="4190991" cy="5949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398" y="353504"/>
            <a:ext cx="4968602" cy="3362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20812368" lon="21150246" rev="415343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770" y="3844544"/>
            <a:ext cx="6027979" cy="27068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20812368" lon="21150246" rev="415343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1425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defTabSz="914400"/>
            <a:r>
              <a:rPr lang="en-US" sz="3600" dirty="0">
                <a:solidFill>
                  <a:srgbClr val="E0119D"/>
                </a:solidFill>
                <a:cs typeface="ＭＳ Ｐゴシック" charset="0"/>
              </a:rPr>
              <a:t>Bar Charts </a:t>
            </a:r>
          </a:p>
          <a:p>
            <a:pPr algn="l" defTabSz="914400"/>
            <a:r>
              <a:rPr lang="en-US" sz="3600" dirty="0">
                <a:solidFill>
                  <a:srgbClr val="E0119D"/>
                </a:solidFill>
                <a:cs typeface="ＭＳ Ｐゴシック" charset="0"/>
              </a:rPr>
              <a:t>(especially helpful small numbers)</a:t>
            </a:r>
            <a:endParaRPr lang="en-US" sz="3600" dirty="0">
              <a:solidFill>
                <a:srgbClr val="E0119D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E8AD4A-8B9A-164E-8C92-0491CB0018B2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+mn-cs"/>
              </a:rPr>
              <a:t>Chair Induction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1C478B-0A22-4B7C-812F-FE0E5E91240E}"/>
              </a:ext>
            </a:extLst>
          </p:cNvPr>
          <p:cNvPicPr/>
          <p:nvPr/>
        </p:nvPicPr>
        <p:blipFill rotWithShape="1">
          <a:blip r:embed="rId3"/>
          <a:srcRect l="27924" t="32052" r="6271" b="22220"/>
          <a:stretch/>
        </p:blipFill>
        <p:spPr bwMode="auto">
          <a:xfrm>
            <a:off x="1981200" y="1580322"/>
            <a:ext cx="7818783" cy="4472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709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 idx="4294967295"/>
          </p:nvPr>
        </p:nvSpPr>
        <p:spPr>
          <a:xfrm>
            <a:off x="2135560" y="-163976"/>
            <a:ext cx="8229600" cy="1143000"/>
          </a:xfrm>
        </p:spPr>
        <p:txBody>
          <a:bodyPr/>
          <a:lstStyle/>
          <a:p>
            <a:r>
              <a:rPr lang="en-US" sz="3600" dirty="0">
                <a:solidFill>
                  <a:srgbClr val="E0119D"/>
                </a:solidFill>
                <a:cs typeface="ＭＳ Ｐゴシック" charset="0"/>
              </a:rPr>
              <a:t>Local Reports – what to look for</a:t>
            </a:r>
            <a:endParaRPr lang="en-US" sz="3600" dirty="0">
              <a:solidFill>
                <a:srgbClr val="E0119D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5560" y="5514444"/>
            <a:ext cx="7920880" cy="695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en-US" sz="2000" b="1" dirty="0">
                <a:solidFill>
                  <a:srgbClr val="000000"/>
                </a:solidFill>
                <a:cs typeface=""/>
              </a:rPr>
              <a:t>Numbers are small </a:t>
            </a:r>
            <a:r>
              <a:rPr lang="en-US" sz="2000" b="1" i="1" dirty="0">
                <a:solidFill>
                  <a:srgbClr val="000000"/>
                </a:solidFill>
                <a:cs typeface=""/>
              </a:rPr>
              <a:t>but… </a:t>
            </a:r>
            <a:r>
              <a:rPr lang="en-US" sz="3600" b="1" dirty="0">
                <a:solidFill>
                  <a:srgbClr val="E0119D"/>
                </a:solidFill>
                <a:cs typeface=""/>
              </a:rPr>
              <a:t>Every Donor Counts!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E0A70E-E736-9143-BC2D-B079A925612A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72C6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FFFFFF"/>
                </a:solidFill>
                <a:ea typeface="ＭＳ Ｐゴシック" charset="-128"/>
                <a:cs typeface="Arial"/>
              </a:rPr>
              <a:t>Chair Induction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98289DA-DE77-4F42-A98C-E0C8BA842AA3}"/>
              </a:ext>
            </a:extLst>
          </p:cNvPr>
          <p:cNvSpPr txBox="1">
            <a:spLocks/>
          </p:cNvSpPr>
          <p:nvPr/>
        </p:nvSpPr>
        <p:spPr bwMode="auto">
          <a:xfrm>
            <a:off x="1391478" y="711378"/>
            <a:ext cx="9760226" cy="4934048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defTabSz="914400">
              <a:spcBef>
                <a:spcPts val="1800"/>
              </a:spcBef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Half year and full year reports </a:t>
            </a:r>
          </a:p>
          <a:p>
            <a:pPr defTabSz="914400">
              <a:spcBef>
                <a:spcPts val="1800"/>
              </a:spcBef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Letter of notification to CEO process</a:t>
            </a:r>
          </a:p>
          <a:p>
            <a:pPr defTabSz="914400">
              <a:spcBef>
                <a:spcPts val="1800"/>
              </a:spcBef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Detailed Report – identifying local key facts</a:t>
            </a:r>
          </a:p>
          <a:p>
            <a:pPr lvl="1" indent="-342900" defTabSz="914400">
              <a:spcBef>
                <a:spcPts val="18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Missed opportunities </a:t>
            </a:r>
            <a:r>
              <a:rPr lang="en-GB" kern="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eg</a:t>
            </a: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missed referrals / families not approached </a:t>
            </a:r>
          </a:p>
          <a:p>
            <a:pPr lvl="1" indent="-342900" defTabSz="914400">
              <a:spcBef>
                <a:spcPts val="18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 neurological death criteria being fully explored ?</a:t>
            </a:r>
          </a:p>
          <a:p>
            <a:pPr lvl="1" indent="-342900" defTabSz="914400">
              <a:spcBef>
                <a:spcPts val="18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 SNOD actively involved in the approach?</a:t>
            </a:r>
          </a:p>
          <a:p>
            <a:pPr lvl="1" indent="-342900" defTabSz="914400">
              <a:spcBef>
                <a:spcPts val="18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Why families decline to support a willingness to donate</a:t>
            </a:r>
          </a:p>
          <a:p>
            <a:pPr lvl="1" indent="-342900" defTabSz="914400">
              <a:spcBef>
                <a:spcPts val="18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 donation equitable for all?</a:t>
            </a:r>
          </a:p>
          <a:p>
            <a:pPr lvl="1" indent="-342900" defTabSz="914400">
              <a:spcBef>
                <a:spcPts val="18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What are the limiting factors requiring attention?</a:t>
            </a:r>
          </a:p>
          <a:p>
            <a:pPr lvl="1" indent="-342900" defTabSz="914400">
              <a:spcBef>
                <a:spcPts val="1800"/>
              </a:spcBef>
              <a:buFontTx/>
              <a:buChar char="•"/>
              <a:defRPr/>
            </a:pPr>
            <a:endParaRPr lang="en-GB" kern="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defTabSz="914400">
              <a:spcBef>
                <a:spcPts val="1800"/>
              </a:spcBef>
              <a:defRPr/>
            </a:pPr>
            <a:endParaRPr lang="en-GB" kern="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0" indent="0" defTabSz="914400">
              <a:buNone/>
              <a:defRPr/>
            </a:pPr>
            <a:endParaRPr lang="en-GB" kern="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defTabSz="914400">
              <a:defRPr/>
            </a:pPr>
            <a:endParaRPr lang="en-GB" kern="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defTabSz="914400">
              <a:defRPr/>
            </a:pPr>
            <a:endParaRPr lang="en-US" kern="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86252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1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Regional Collaborative  New Overhead, Scotty">
  <a:themeElements>
    <a:clrScheme name="Regional Collaborative  New Overhead, Scott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egional Collaborative  New Overhead, Scott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gional Collaborative  New Overhead, Scott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gional Collaborative  New Overhead, Scott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gional Collaborative  New Overhead, Scott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gional Collaborative  New Overhead, Scott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gional Collaborative  New Overhead, Scott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gional Collaborative  New Overhead, Scott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gional Collaborative  New Overhead, Scott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9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8_NHSBT_presentation_style_v2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cca_ms_nhsbt_presentation (3)">
  <a:themeElements>
    <a:clrScheme name="cca_ms_nhsbt_presentation (3)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cca_ms_nhsbt_presentation (3)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cca_ms_nhsbt_presentation (3)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NHSBT_presentation_style_v2</Template>
  <TotalTime>6292</TotalTime>
  <Words>875</Words>
  <Application>Microsoft Office PowerPoint</Application>
  <PresentationFormat>Widescreen</PresentationFormat>
  <Paragraphs>139</Paragraphs>
  <Slides>15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Cambria</vt:lpstr>
      <vt:lpstr>Lucida Grande</vt:lpstr>
      <vt:lpstr>Times New Roman</vt:lpstr>
      <vt:lpstr>11_Default Design</vt:lpstr>
      <vt:lpstr>1_Default Design</vt:lpstr>
      <vt:lpstr>8_NHSBT_presentation_style_v2</vt:lpstr>
      <vt:lpstr>1_Regional Collaborative  New Overhead, Scotty</vt:lpstr>
      <vt:lpstr>5_Default Design</vt:lpstr>
      <vt:lpstr>9_NHSBT_presentation_style_v2</vt:lpstr>
      <vt:lpstr>cca_ms_nhsbt_presentation (3)</vt:lpstr>
      <vt:lpstr>The Potential Donor Audit  Jill Featherstone National Professional Development Specialist –Medical Education </vt:lpstr>
      <vt:lpstr>Potential Donor Audit - PDA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 Reports – what to look for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Martin</dc:creator>
  <cp:lastModifiedBy>Jill Featherstone</cp:lastModifiedBy>
  <cp:revision>294</cp:revision>
  <cp:lastPrinted>2016-01-31T19:50:07Z</cp:lastPrinted>
  <dcterms:created xsi:type="dcterms:W3CDTF">2013-01-23T21:47:17Z</dcterms:created>
  <dcterms:modified xsi:type="dcterms:W3CDTF">2022-03-21T23:07:51Z</dcterms:modified>
</cp:coreProperties>
</file>