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5175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25CFA-8487-4310-A95A-A85AE287F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FD980-4FD1-4F2D-B156-9A17ECD7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26F71-4EE6-4E00-AD74-CAB5A9FFD8C7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BF1D0-2B7E-4FCA-B9B3-2AEBC198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D1E10-75DD-4141-8A17-90716960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243C8-6126-4B90-8E06-3F1516E14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63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F4CE30-C3EA-43BE-ACC6-3302E8E4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7B210-C1D7-4370-B0AF-839DF0FF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E3D1A-A8AC-44F6-A514-43CCB276F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26F71-4EE6-4E00-AD74-CAB5A9FFD8C7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0D8DD-B304-457D-8DC3-EEB56F1FC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401FF-91EC-457E-949F-F81C67DCE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243C8-6126-4B90-8E06-3F1516E14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65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A47321-D904-4BB7-8258-43BAE5DB7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600"/>
              <a:t>COVID-19 – The UK Registry Data</a:t>
            </a:r>
            <a:br>
              <a:rPr lang="en-GB" altLang="en-US" sz="4600"/>
            </a:br>
            <a:br>
              <a:rPr lang="en-GB" altLang="en-US" sz="2800"/>
            </a:br>
            <a:r>
              <a:rPr lang="en-GB" altLang="en-US" sz="3200"/>
              <a:t>Lisa Mumford</a:t>
            </a:r>
            <a:endParaRPr lang="en-GB" altLang="en-US" sz="4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C53C28-0183-495D-B57A-7316F4E267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1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57A82F-EF48-4F4E-8D45-56271C01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81F21-AEEA-4FC6-A671-5C487602D5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5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25D054-5EC3-4C95-B3D6-4BDD5F03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21984-F948-43CC-B66A-E1FE310426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8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7236A7-07F1-427A-9847-3032404A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D64F51-C051-4F3F-9A1B-60BC4BFD88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4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3608C7-D159-43C3-83E8-C7686C81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600"/>
              <a:t>Published analysis</a:t>
            </a:r>
            <a:endParaRPr lang="en-GB" altLang="en-US" sz="4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AA2743-9729-4C9F-A439-6A27B88BF5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4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F26A0B-8C32-45F4-8AA3-69A2DBFD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4200C5-40CE-40F8-A965-771A085E67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6B7352-1636-4B78-9A6A-8FB652CC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7196E7-FF00-48F5-8F4A-D10775B559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E34116-7DA1-48A5-A2C9-8C02AD79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88788-A844-4CE3-B588-36019F9516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6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7AB876-98FC-4196-AF9D-302555D4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3BFA8-58CB-4A68-A848-92F65BF697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6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5258A6-3F1B-49EA-82DA-2D15CB7AE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8FC45-FAFC-4B51-B4BA-A596627AFE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34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99867A-602E-41F5-8C4C-1889DA43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C85C01-98B1-4206-B089-30C88B437F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9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60D958-B7EC-4DF3-B429-840D7404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2AB8D-CC14-4046-BA91-9C779CABDE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62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0187AD-2697-4950-B682-ABE1CFED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E3A28-90BD-4A87-8566-3DFA4EFEC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66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03C1FC-3B2A-47A1-B123-F64A1890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7B7EF6-E69E-46F7-9DFE-5FDDA70103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0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8B6933-6DF7-4299-A070-3CFCBCEA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F6CAA7-A94E-44A8-B420-763772CC4A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9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Custom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COVID-19 – The UK Registry Data  Lisa Mumford</vt:lpstr>
      <vt:lpstr>PowerPoint Presentation</vt:lpstr>
      <vt:lpstr>PowerPoint Presentation</vt:lpstr>
      <vt:lpstr>PowerPoint Presentation</vt:lpstr>
      <vt:lpstr>Published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– The UK Registry Data  Lisa Mumford</dc:title>
  <dc:creator>Mumford Lisa</dc:creator>
  <cp:lastModifiedBy>Mumford Lisa</cp:lastModifiedBy>
  <cp:revision>1</cp:revision>
  <dcterms:created xsi:type="dcterms:W3CDTF">2021-02-24T12:12:17Z</dcterms:created>
  <dcterms:modified xsi:type="dcterms:W3CDTF">2021-02-24T12:12:17Z</dcterms:modified>
</cp:coreProperties>
</file>