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slides/slide79.xml" ContentType="application/vnd.openxmlformats-officedocument.presentationml.slide+xml"/>
  <Override PartName="/ppt/slides/slide80.xml" ContentType="application/vnd.openxmlformats-officedocument.presentationml.slide+xml"/>
  <Override PartName="/ppt/slides/slide81.xml" ContentType="application/vnd.openxmlformats-officedocument.presentationml.slide+xml"/>
  <Override PartName="/ppt/slides/slide82.xml" ContentType="application/vnd.openxmlformats-officedocument.presentationml.slide+xml"/>
  <Override PartName="/ppt/slides/slide83.xml" ContentType="application/vnd.openxmlformats-officedocument.presentationml.slide+xml"/>
  <Override PartName="/ppt/slides/slide84.xml" ContentType="application/vnd.openxmlformats-officedocument.presentationml.slide+xml"/>
  <Override PartName="/ppt/slides/slide85.xml" ContentType="application/vnd.openxmlformats-officedocument.presentationml.slide+xml"/>
  <Override PartName="/ppt/slides/slide86.xml" ContentType="application/vnd.openxmlformats-officedocument.presentationml.slide+xml"/>
  <Override PartName="/ppt/slides/slide87.xml" ContentType="application/vnd.openxmlformats-officedocument.presentationml.slide+xml"/>
  <Override PartName="/ppt/slides/slide88.xml" ContentType="application/vnd.openxmlformats-officedocument.presentationml.slide+xml"/>
  <Override PartName="/ppt/slides/slide89.xml" ContentType="application/vnd.openxmlformats-officedocument.presentationml.slide+xml"/>
  <Override PartName="/ppt/slides/slide90.xml" ContentType="application/vnd.openxmlformats-officedocument.presentationml.slide+xml"/>
  <Override PartName="/ppt/slides/slide91.xml" ContentType="application/vnd.openxmlformats-officedocument.presentationml.slide+xml"/>
  <Override PartName="/ppt/slides/slide92.xml" ContentType="application/vnd.openxmlformats-officedocument.presentationml.slide+xml"/>
  <Override PartName="/ppt/slides/slide93.xml" ContentType="application/vnd.openxmlformats-officedocument.presentationml.slide+xml"/>
  <Override PartName="/ppt/slides/slide94.xml" ContentType="application/vnd.openxmlformats-officedocument.presentationml.slide+xml"/>
  <Override PartName="/ppt/slides/slide95.xml" ContentType="application/vnd.openxmlformats-officedocument.presentationml.slide+xml"/>
  <Override PartName="/ppt/slides/slide96.xml" ContentType="application/vnd.openxmlformats-officedocument.presentationml.slide+xml"/>
  <Override PartName="/ppt/slides/slide97.xml" ContentType="application/vnd.openxmlformats-officedocument.presentationml.slide+xml"/>
  <Override PartName="/ppt/slides/slide98.xml" ContentType="application/vnd.openxmlformats-officedocument.presentationml.slide+xml"/>
  <Override PartName="/ppt/slides/slide99.xml" ContentType="application/vnd.openxmlformats-officedocument.presentationml.slide+xml"/>
  <Override PartName="/ppt/slides/slide100.xml" ContentType="application/vnd.openxmlformats-officedocument.presentationml.slide+xml"/>
  <Override PartName="/ppt/slides/slide101.xml" ContentType="application/vnd.openxmlformats-officedocument.presentationml.slide+xml"/>
  <Override PartName="/ppt/slides/slide102.xml" ContentType="application/vnd.openxmlformats-officedocument.presentationml.slide+xml"/>
  <Override PartName="/ppt/slides/slide103.xml" ContentType="application/vnd.openxmlformats-officedocument.presentationml.slide+xml"/>
  <Override PartName="/ppt/slides/slide104.xml" ContentType="application/vnd.openxmlformats-officedocument.presentationml.slide+xml"/>
  <Override PartName="/ppt/slides/slide105.xml" ContentType="application/vnd.openxmlformats-officedocument.presentationml.slide+xml"/>
  <Override PartName="/ppt/slides/slide10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  <p:sldMasterId id="2147483672" r:id="rId2"/>
  </p:sldMasterIdLst>
  <p:sldIdLst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5" r:id="rId31"/>
    <p:sldId id="286" r:id="rId32"/>
    <p:sldId id="287" r:id="rId33"/>
    <p:sldId id="288" r:id="rId34"/>
    <p:sldId id="289" r:id="rId35"/>
    <p:sldId id="290" r:id="rId36"/>
    <p:sldId id="291" r:id="rId37"/>
    <p:sldId id="292" r:id="rId38"/>
    <p:sldId id="293" r:id="rId39"/>
    <p:sldId id="294" r:id="rId40"/>
    <p:sldId id="295" r:id="rId41"/>
    <p:sldId id="296" r:id="rId42"/>
    <p:sldId id="297" r:id="rId43"/>
    <p:sldId id="298" r:id="rId44"/>
    <p:sldId id="299" r:id="rId45"/>
    <p:sldId id="300" r:id="rId46"/>
    <p:sldId id="301" r:id="rId47"/>
    <p:sldId id="302" r:id="rId48"/>
    <p:sldId id="303" r:id="rId49"/>
    <p:sldId id="304" r:id="rId50"/>
    <p:sldId id="305" r:id="rId51"/>
    <p:sldId id="306" r:id="rId52"/>
    <p:sldId id="307" r:id="rId53"/>
    <p:sldId id="308" r:id="rId54"/>
    <p:sldId id="309" r:id="rId55"/>
    <p:sldId id="310" r:id="rId56"/>
    <p:sldId id="311" r:id="rId57"/>
    <p:sldId id="312" r:id="rId58"/>
    <p:sldId id="313" r:id="rId59"/>
    <p:sldId id="314" r:id="rId60"/>
    <p:sldId id="363" r:id="rId61"/>
    <p:sldId id="315" r:id="rId62"/>
    <p:sldId id="316" r:id="rId63"/>
    <p:sldId id="317" r:id="rId64"/>
    <p:sldId id="318" r:id="rId65"/>
    <p:sldId id="319" r:id="rId66"/>
    <p:sldId id="320" r:id="rId67"/>
    <p:sldId id="321" r:id="rId68"/>
    <p:sldId id="322" r:id="rId69"/>
    <p:sldId id="323" r:id="rId70"/>
    <p:sldId id="324" r:id="rId71"/>
    <p:sldId id="325" r:id="rId72"/>
    <p:sldId id="326" r:id="rId73"/>
    <p:sldId id="327" r:id="rId74"/>
    <p:sldId id="328" r:id="rId75"/>
    <p:sldId id="329" r:id="rId76"/>
    <p:sldId id="330" r:id="rId77"/>
    <p:sldId id="331" r:id="rId78"/>
    <p:sldId id="332" r:id="rId79"/>
    <p:sldId id="333" r:id="rId80"/>
    <p:sldId id="334" r:id="rId81"/>
    <p:sldId id="335" r:id="rId82"/>
    <p:sldId id="336" r:id="rId83"/>
    <p:sldId id="337" r:id="rId84"/>
    <p:sldId id="338" r:id="rId85"/>
    <p:sldId id="339" r:id="rId86"/>
    <p:sldId id="340" r:id="rId87"/>
    <p:sldId id="341" r:id="rId88"/>
    <p:sldId id="342" r:id="rId89"/>
    <p:sldId id="343" r:id="rId90"/>
    <p:sldId id="344" r:id="rId91"/>
    <p:sldId id="345" r:id="rId92"/>
    <p:sldId id="346" r:id="rId93"/>
    <p:sldId id="347" r:id="rId94"/>
    <p:sldId id="348" r:id="rId95"/>
    <p:sldId id="349" r:id="rId96"/>
    <p:sldId id="350" r:id="rId97"/>
    <p:sldId id="351" r:id="rId98"/>
    <p:sldId id="352" r:id="rId99"/>
    <p:sldId id="353" r:id="rId100"/>
    <p:sldId id="354" r:id="rId101"/>
    <p:sldId id="355" r:id="rId102"/>
    <p:sldId id="356" r:id="rId103"/>
    <p:sldId id="357" r:id="rId104"/>
    <p:sldId id="358" r:id="rId105"/>
    <p:sldId id="359" r:id="rId106"/>
    <p:sldId id="360" r:id="rId107"/>
    <p:sldId id="361" r:id="rId108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6890" autoAdjust="0"/>
    <p:restoredTop sz="94705" autoAdjust="0"/>
  </p:normalViewPr>
  <p:slideViewPr>
    <p:cSldViewPr snapToGrid="0">
      <p:cViewPr varScale="1">
        <p:scale>
          <a:sx n="105" d="100"/>
          <a:sy n="105" d="100"/>
        </p:scale>
        <p:origin x="1722" y="102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4.xml"/><Relationship Id="rId21" Type="http://schemas.openxmlformats.org/officeDocument/2006/relationships/slide" Target="slides/slide19.xml"/><Relationship Id="rId42" Type="http://schemas.openxmlformats.org/officeDocument/2006/relationships/slide" Target="slides/slide40.xml"/><Relationship Id="rId47" Type="http://schemas.openxmlformats.org/officeDocument/2006/relationships/slide" Target="slides/slide45.xml"/><Relationship Id="rId63" Type="http://schemas.openxmlformats.org/officeDocument/2006/relationships/slide" Target="slides/slide61.xml"/><Relationship Id="rId68" Type="http://schemas.openxmlformats.org/officeDocument/2006/relationships/slide" Target="slides/slide66.xml"/><Relationship Id="rId84" Type="http://schemas.openxmlformats.org/officeDocument/2006/relationships/slide" Target="slides/slide82.xml"/><Relationship Id="rId89" Type="http://schemas.openxmlformats.org/officeDocument/2006/relationships/slide" Target="slides/slide87.xml"/><Relationship Id="rId112" Type="http://schemas.openxmlformats.org/officeDocument/2006/relationships/tableStyles" Target="tableStyle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9" Type="http://schemas.openxmlformats.org/officeDocument/2006/relationships/slide" Target="slides/slide27.xml"/><Relationship Id="rId107" Type="http://schemas.openxmlformats.org/officeDocument/2006/relationships/slide" Target="slides/slide105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32" Type="http://schemas.openxmlformats.org/officeDocument/2006/relationships/slide" Target="slides/slide30.xml"/><Relationship Id="rId37" Type="http://schemas.openxmlformats.org/officeDocument/2006/relationships/slide" Target="slides/slide35.xml"/><Relationship Id="rId40" Type="http://schemas.openxmlformats.org/officeDocument/2006/relationships/slide" Target="slides/slide38.xml"/><Relationship Id="rId45" Type="http://schemas.openxmlformats.org/officeDocument/2006/relationships/slide" Target="slides/slide43.xml"/><Relationship Id="rId53" Type="http://schemas.openxmlformats.org/officeDocument/2006/relationships/slide" Target="slides/slide51.xml"/><Relationship Id="rId58" Type="http://schemas.openxmlformats.org/officeDocument/2006/relationships/slide" Target="slides/slide56.xml"/><Relationship Id="rId66" Type="http://schemas.openxmlformats.org/officeDocument/2006/relationships/slide" Target="slides/slide64.xml"/><Relationship Id="rId74" Type="http://schemas.openxmlformats.org/officeDocument/2006/relationships/slide" Target="slides/slide72.xml"/><Relationship Id="rId79" Type="http://schemas.openxmlformats.org/officeDocument/2006/relationships/slide" Target="slides/slide77.xml"/><Relationship Id="rId87" Type="http://schemas.openxmlformats.org/officeDocument/2006/relationships/slide" Target="slides/slide85.xml"/><Relationship Id="rId102" Type="http://schemas.openxmlformats.org/officeDocument/2006/relationships/slide" Target="slides/slide100.xml"/><Relationship Id="rId110" Type="http://schemas.openxmlformats.org/officeDocument/2006/relationships/viewProps" Target="viewProps.xml"/><Relationship Id="rId5" Type="http://schemas.openxmlformats.org/officeDocument/2006/relationships/slide" Target="slides/slide3.xml"/><Relationship Id="rId61" Type="http://schemas.openxmlformats.org/officeDocument/2006/relationships/slide" Target="slides/slide59.xml"/><Relationship Id="rId82" Type="http://schemas.openxmlformats.org/officeDocument/2006/relationships/slide" Target="slides/slide80.xml"/><Relationship Id="rId90" Type="http://schemas.openxmlformats.org/officeDocument/2006/relationships/slide" Target="slides/slide88.xml"/><Relationship Id="rId95" Type="http://schemas.openxmlformats.org/officeDocument/2006/relationships/slide" Target="slides/slide93.xml"/><Relationship Id="rId19" Type="http://schemas.openxmlformats.org/officeDocument/2006/relationships/slide" Target="slides/slide1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slide" Target="slides/slide25.xml"/><Relationship Id="rId30" Type="http://schemas.openxmlformats.org/officeDocument/2006/relationships/slide" Target="slides/slide28.xml"/><Relationship Id="rId35" Type="http://schemas.openxmlformats.org/officeDocument/2006/relationships/slide" Target="slides/slide33.xml"/><Relationship Id="rId43" Type="http://schemas.openxmlformats.org/officeDocument/2006/relationships/slide" Target="slides/slide41.xml"/><Relationship Id="rId48" Type="http://schemas.openxmlformats.org/officeDocument/2006/relationships/slide" Target="slides/slide46.xml"/><Relationship Id="rId56" Type="http://schemas.openxmlformats.org/officeDocument/2006/relationships/slide" Target="slides/slide54.xml"/><Relationship Id="rId64" Type="http://schemas.openxmlformats.org/officeDocument/2006/relationships/slide" Target="slides/slide62.xml"/><Relationship Id="rId69" Type="http://schemas.openxmlformats.org/officeDocument/2006/relationships/slide" Target="slides/slide67.xml"/><Relationship Id="rId77" Type="http://schemas.openxmlformats.org/officeDocument/2006/relationships/slide" Target="slides/slide75.xml"/><Relationship Id="rId100" Type="http://schemas.openxmlformats.org/officeDocument/2006/relationships/slide" Target="slides/slide98.xml"/><Relationship Id="rId105" Type="http://schemas.openxmlformats.org/officeDocument/2006/relationships/slide" Target="slides/slide103.xml"/><Relationship Id="rId8" Type="http://schemas.openxmlformats.org/officeDocument/2006/relationships/slide" Target="slides/slide6.xml"/><Relationship Id="rId51" Type="http://schemas.openxmlformats.org/officeDocument/2006/relationships/slide" Target="slides/slide49.xml"/><Relationship Id="rId72" Type="http://schemas.openxmlformats.org/officeDocument/2006/relationships/slide" Target="slides/slide70.xml"/><Relationship Id="rId80" Type="http://schemas.openxmlformats.org/officeDocument/2006/relationships/slide" Target="slides/slide78.xml"/><Relationship Id="rId85" Type="http://schemas.openxmlformats.org/officeDocument/2006/relationships/slide" Target="slides/slide83.xml"/><Relationship Id="rId93" Type="http://schemas.openxmlformats.org/officeDocument/2006/relationships/slide" Target="slides/slide91.xml"/><Relationship Id="rId98" Type="http://schemas.openxmlformats.org/officeDocument/2006/relationships/slide" Target="slides/slide96.xml"/><Relationship Id="rId3" Type="http://schemas.openxmlformats.org/officeDocument/2006/relationships/slide" Target="slides/slide1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33" Type="http://schemas.openxmlformats.org/officeDocument/2006/relationships/slide" Target="slides/slide31.xml"/><Relationship Id="rId38" Type="http://schemas.openxmlformats.org/officeDocument/2006/relationships/slide" Target="slides/slide36.xml"/><Relationship Id="rId46" Type="http://schemas.openxmlformats.org/officeDocument/2006/relationships/slide" Target="slides/slide44.xml"/><Relationship Id="rId59" Type="http://schemas.openxmlformats.org/officeDocument/2006/relationships/slide" Target="slides/slide57.xml"/><Relationship Id="rId67" Type="http://schemas.openxmlformats.org/officeDocument/2006/relationships/slide" Target="slides/slide65.xml"/><Relationship Id="rId103" Type="http://schemas.openxmlformats.org/officeDocument/2006/relationships/slide" Target="slides/slide101.xml"/><Relationship Id="rId108" Type="http://schemas.openxmlformats.org/officeDocument/2006/relationships/slide" Target="slides/slide106.xml"/><Relationship Id="rId20" Type="http://schemas.openxmlformats.org/officeDocument/2006/relationships/slide" Target="slides/slide18.xml"/><Relationship Id="rId41" Type="http://schemas.openxmlformats.org/officeDocument/2006/relationships/slide" Target="slides/slide39.xml"/><Relationship Id="rId54" Type="http://schemas.openxmlformats.org/officeDocument/2006/relationships/slide" Target="slides/slide52.xml"/><Relationship Id="rId62" Type="http://schemas.openxmlformats.org/officeDocument/2006/relationships/slide" Target="slides/slide60.xml"/><Relationship Id="rId70" Type="http://schemas.openxmlformats.org/officeDocument/2006/relationships/slide" Target="slides/slide68.xml"/><Relationship Id="rId75" Type="http://schemas.openxmlformats.org/officeDocument/2006/relationships/slide" Target="slides/slide73.xml"/><Relationship Id="rId83" Type="http://schemas.openxmlformats.org/officeDocument/2006/relationships/slide" Target="slides/slide81.xml"/><Relationship Id="rId88" Type="http://schemas.openxmlformats.org/officeDocument/2006/relationships/slide" Target="slides/slide86.xml"/><Relationship Id="rId91" Type="http://schemas.openxmlformats.org/officeDocument/2006/relationships/slide" Target="slides/slide89.xml"/><Relationship Id="rId96" Type="http://schemas.openxmlformats.org/officeDocument/2006/relationships/slide" Target="slides/slide94.xml"/><Relationship Id="rId111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slide" Target="slides/slide26.xml"/><Relationship Id="rId36" Type="http://schemas.openxmlformats.org/officeDocument/2006/relationships/slide" Target="slides/slide34.xml"/><Relationship Id="rId49" Type="http://schemas.openxmlformats.org/officeDocument/2006/relationships/slide" Target="slides/slide47.xml"/><Relationship Id="rId57" Type="http://schemas.openxmlformats.org/officeDocument/2006/relationships/slide" Target="slides/slide55.xml"/><Relationship Id="rId106" Type="http://schemas.openxmlformats.org/officeDocument/2006/relationships/slide" Target="slides/slide104.xml"/><Relationship Id="rId10" Type="http://schemas.openxmlformats.org/officeDocument/2006/relationships/slide" Target="slides/slide8.xml"/><Relationship Id="rId31" Type="http://schemas.openxmlformats.org/officeDocument/2006/relationships/slide" Target="slides/slide29.xml"/><Relationship Id="rId44" Type="http://schemas.openxmlformats.org/officeDocument/2006/relationships/slide" Target="slides/slide42.xml"/><Relationship Id="rId52" Type="http://schemas.openxmlformats.org/officeDocument/2006/relationships/slide" Target="slides/slide50.xml"/><Relationship Id="rId60" Type="http://schemas.openxmlformats.org/officeDocument/2006/relationships/slide" Target="slides/slide58.xml"/><Relationship Id="rId65" Type="http://schemas.openxmlformats.org/officeDocument/2006/relationships/slide" Target="slides/slide63.xml"/><Relationship Id="rId73" Type="http://schemas.openxmlformats.org/officeDocument/2006/relationships/slide" Target="slides/slide71.xml"/><Relationship Id="rId78" Type="http://schemas.openxmlformats.org/officeDocument/2006/relationships/slide" Target="slides/slide76.xml"/><Relationship Id="rId81" Type="http://schemas.openxmlformats.org/officeDocument/2006/relationships/slide" Target="slides/slide79.xml"/><Relationship Id="rId86" Type="http://schemas.openxmlformats.org/officeDocument/2006/relationships/slide" Target="slides/slide84.xml"/><Relationship Id="rId94" Type="http://schemas.openxmlformats.org/officeDocument/2006/relationships/slide" Target="slides/slide92.xml"/><Relationship Id="rId99" Type="http://schemas.openxmlformats.org/officeDocument/2006/relationships/slide" Target="slides/slide97.xml"/><Relationship Id="rId101" Type="http://schemas.openxmlformats.org/officeDocument/2006/relationships/slide" Target="slides/slide99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39" Type="http://schemas.openxmlformats.org/officeDocument/2006/relationships/slide" Target="slides/slide37.xml"/><Relationship Id="rId109" Type="http://schemas.openxmlformats.org/officeDocument/2006/relationships/presProps" Target="presProps.xml"/><Relationship Id="rId34" Type="http://schemas.openxmlformats.org/officeDocument/2006/relationships/slide" Target="slides/slide32.xml"/><Relationship Id="rId50" Type="http://schemas.openxmlformats.org/officeDocument/2006/relationships/slide" Target="slides/slide48.xml"/><Relationship Id="rId55" Type="http://schemas.openxmlformats.org/officeDocument/2006/relationships/slide" Target="slides/slide53.xml"/><Relationship Id="rId76" Type="http://schemas.openxmlformats.org/officeDocument/2006/relationships/slide" Target="slides/slide74.xml"/><Relationship Id="rId97" Type="http://schemas.openxmlformats.org/officeDocument/2006/relationships/slide" Target="slides/slide95.xml"/><Relationship Id="rId104" Type="http://schemas.openxmlformats.org/officeDocument/2006/relationships/slide" Target="slides/slide102.xml"/><Relationship Id="rId7" Type="http://schemas.openxmlformats.org/officeDocument/2006/relationships/slide" Target="slides/slide5.xml"/><Relationship Id="rId71" Type="http://schemas.openxmlformats.org/officeDocument/2006/relationships/slide" Target="slides/slide69.xml"/><Relationship Id="rId92" Type="http://schemas.openxmlformats.org/officeDocument/2006/relationships/slide" Target="slides/slide90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93B236-A3B6-4763-934B-1FF4C846EFE6}" type="datetimeFigureOut">
              <a:rPr lang="en-GB" smtClean="0"/>
              <a:t>25/09/2020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D8697C-D453-4704-A9CD-128103C8D4D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46493428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93B236-A3B6-4763-934B-1FF4C846EFE6}" type="datetimeFigureOut">
              <a:rPr lang="en-GB" smtClean="0"/>
              <a:t>25/09/2020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D8697C-D453-4704-A9CD-128103C8D4D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09310059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93B236-A3B6-4763-934B-1FF4C846EFE6}" type="datetimeFigureOut">
              <a:rPr lang="en-GB" smtClean="0"/>
              <a:t>25/09/2020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D8697C-D453-4704-A9CD-128103C8D4D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6114041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93B236-A3B6-4763-934B-1FF4C846EFE6}" type="datetimeFigureOut">
              <a:rPr lang="en-GB" smtClean="0"/>
              <a:t>25/09/2020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D8697C-D453-4704-A9CD-128103C8D4D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69753420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93B236-A3B6-4763-934B-1FF4C846EFE6}" type="datetimeFigureOut">
              <a:rPr lang="en-GB" smtClean="0"/>
              <a:t>25/09/2020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D8697C-D453-4704-A9CD-128103C8D4D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6397182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93B236-A3B6-4763-934B-1FF4C846EFE6}" type="datetimeFigureOut">
              <a:rPr lang="en-GB" smtClean="0"/>
              <a:t>25/09/2020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D8697C-D453-4704-A9CD-128103C8D4D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03850370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93B236-A3B6-4763-934B-1FF4C846EFE6}" type="datetimeFigureOut">
              <a:rPr lang="en-GB" smtClean="0"/>
              <a:t>25/09/2020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D8697C-D453-4704-A9CD-128103C8D4D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61553326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93B236-A3B6-4763-934B-1FF4C846EFE6}" type="datetimeFigureOut">
              <a:rPr lang="en-GB" smtClean="0"/>
              <a:t>25/09/2020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D8697C-D453-4704-A9CD-128103C8D4D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95269597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93B236-A3B6-4763-934B-1FF4C846EFE6}" type="datetimeFigureOut">
              <a:rPr lang="en-GB" smtClean="0"/>
              <a:t>25/09/2020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D8697C-D453-4704-A9CD-128103C8D4D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6211680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93B236-A3B6-4763-934B-1FF4C846EFE6}" type="datetimeFigureOut">
              <a:rPr lang="en-GB" smtClean="0"/>
              <a:t>25/09/2020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D8697C-D453-4704-A9CD-128103C8D4D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75377668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93B236-A3B6-4763-934B-1FF4C846EFE6}" type="datetimeFigureOut">
              <a:rPr lang="en-GB" smtClean="0"/>
              <a:t>25/09/2020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D8697C-D453-4704-A9CD-128103C8D4D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14201339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2041456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535852558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8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3"/>
            <a:ext cx="7886700" cy="1500187"/>
          </a:xfrm>
        </p:spPr>
        <p:txBody>
          <a:bodyPr/>
          <a:lstStyle>
            <a:lvl1pPr marL="0" indent="0">
              <a:buNone/>
              <a:defRPr sz="2400"/>
            </a:lvl1pPr>
            <a:lvl2pPr marL="457200" indent="0">
              <a:buNone/>
              <a:defRPr sz="2000"/>
            </a:lvl2pPr>
            <a:lvl3pPr marL="914400" indent="0">
              <a:buNone/>
              <a:defRPr sz="18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416014720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858963"/>
            <a:ext cx="3413125" cy="335756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022725" y="1858963"/>
            <a:ext cx="3413125" cy="335756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03388327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0238" y="365125"/>
            <a:ext cx="78867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30238" y="1681163"/>
            <a:ext cx="386873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30238" y="2505075"/>
            <a:ext cx="386873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7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7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38143603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58609543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672814793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650175071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/>
              <a:t>Click icon to add picture</a:t>
            </a:r>
            <a:endParaRPr lang="en-GB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813763978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88081613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5691188" y="625475"/>
            <a:ext cx="1744662" cy="4591050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625475"/>
            <a:ext cx="5081588" cy="459105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2182752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Relationship Id="rId14" Type="http://schemas.openxmlformats.org/officeDocument/2006/relationships/image" Target="../media/image2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393B236-A3B6-4763-934B-1FF4C846EFE6}" type="datetimeFigureOut">
              <a:rPr lang="en-GB" smtClean="0"/>
              <a:t>25/09/2020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9D8697C-D453-4704-A9CD-128103C8D4D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68280143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 rotWithShape="1">
          <a:gsLst>
            <a:gs pos="0">
              <a:srgbClr val="0091C9"/>
            </a:gs>
            <a:gs pos="60001">
              <a:srgbClr val="0072C6"/>
            </a:gs>
            <a:gs pos="100000">
              <a:srgbClr val="003893"/>
            </a:gs>
          </a:gsLst>
          <a:lin ang="540000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Freeform 5"/>
          <p:cNvSpPr/>
          <p:nvPr/>
        </p:nvSpPr>
        <p:spPr>
          <a:xfrm>
            <a:off x="-4763" y="-9525"/>
            <a:ext cx="9159876" cy="6029325"/>
          </a:xfrm>
          <a:custGeom>
            <a:avLst/>
            <a:gdLst>
              <a:gd name="connsiteX0" fmla="*/ 0 w 9262587"/>
              <a:gd name="connsiteY0" fmla="*/ 1836110 h 2121727"/>
              <a:gd name="connsiteX1" fmla="*/ 1168024 w 9262587"/>
              <a:gd name="connsiteY1" fmla="*/ 1581095 h 2121727"/>
              <a:gd name="connsiteX2" fmla="*/ 1994312 w 9262587"/>
              <a:gd name="connsiteY2" fmla="*/ 1535192 h 2121727"/>
              <a:gd name="connsiteX3" fmla="*/ 2693087 w 9262587"/>
              <a:gd name="connsiteY3" fmla="*/ 1550493 h 2121727"/>
              <a:gd name="connsiteX4" fmla="*/ 4141641 w 9262587"/>
              <a:gd name="connsiteY4" fmla="*/ 1831010 h 2121727"/>
              <a:gd name="connsiteX5" fmla="*/ 5212756 w 9262587"/>
              <a:gd name="connsiteY5" fmla="*/ 2075824 h 2121727"/>
              <a:gd name="connsiteX6" fmla="*/ 7043851 w 9262587"/>
              <a:gd name="connsiteY6" fmla="*/ 2121727 h 2121727"/>
              <a:gd name="connsiteX7" fmla="*/ 8844343 w 9262587"/>
              <a:gd name="connsiteY7" fmla="*/ 1866712 h 2121727"/>
              <a:gd name="connsiteX8" fmla="*/ 9262587 w 9262587"/>
              <a:gd name="connsiteY8" fmla="*/ 1611696 h 2121727"/>
              <a:gd name="connsiteX9" fmla="*/ 9221783 w 9262587"/>
              <a:gd name="connsiteY9" fmla="*/ 0 h 2121727"/>
              <a:gd name="connsiteX10" fmla="*/ 20402 w 9262587"/>
              <a:gd name="connsiteY10" fmla="*/ 40802 h 2121727"/>
              <a:gd name="connsiteX11" fmla="*/ 0 w 9262587"/>
              <a:gd name="connsiteY11" fmla="*/ 1836110 h 2121727"/>
              <a:gd name="connsiteX0" fmla="*/ 0 w 9221783"/>
              <a:gd name="connsiteY0" fmla="*/ 1836110 h 2121727"/>
              <a:gd name="connsiteX1" fmla="*/ 1168024 w 9221783"/>
              <a:gd name="connsiteY1" fmla="*/ 1581095 h 2121727"/>
              <a:gd name="connsiteX2" fmla="*/ 1994312 w 9221783"/>
              <a:gd name="connsiteY2" fmla="*/ 1535192 h 2121727"/>
              <a:gd name="connsiteX3" fmla="*/ 2693087 w 9221783"/>
              <a:gd name="connsiteY3" fmla="*/ 1550493 h 2121727"/>
              <a:gd name="connsiteX4" fmla="*/ 4141641 w 9221783"/>
              <a:gd name="connsiteY4" fmla="*/ 1831010 h 2121727"/>
              <a:gd name="connsiteX5" fmla="*/ 5212756 w 9221783"/>
              <a:gd name="connsiteY5" fmla="*/ 2075824 h 2121727"/>
              <a:gd name="connsiteX6" fmla="*/ 7043851 w 9221783"/>
              <a:gd name="connsiteY6" fmla="*/ 2121727 h 2121727"/>
              <a:gd name="connsiteX7" fmla="*/ 8844343 w 9221783"/>
              <a:gd name="connsiteY7" fmla="*/ 1866712 h 2121727"/>
              <a:gd name="connsiteX8" fmla="*/ 9170777 w 9221783"/>
              <a:gd name="connsiteY8" fmla="*/ 1662699 h 2121727"/>
              <a:gd name="connsiteX9" fmla="*/ 9221783 w 9221783"/>
              <a:gd name="connsiteY9" fmla="*/ 0 h 2121727"/>
              <a:gd name="connsiteX10" fmla="*/ 20402 w 9221783"/>
              <a:gd name="connsiteY10" fmla="*/ 40802 h 2121727"/>
              <a:gd name="connsiteX11" fmla="*/ 0 w 9221783"/>
              <a:gd name="connsiteY11" fmla="*/ 1836110 h 2121727"/>
              <a:gd name="connsiteX0" fmla="*/ 0 w 9170777"/>
              <a:gd name="connsiteY0" fmla="*/ 1795308 h 2080925"/>
              <a:gd name="connsiteX1" fmla="*/ 1168024 w 9170777"/>
              <a:gd name="connsiteY1" fmla="*/ 1540293 h 2080925"/>
              <a:gd name="connsiteX2" fmla="*/ 1994312 w 9170777"/>
              <a:gd name="connsiteY2" fmla="*/ 1494390 h 2080925"/>
              <a:gd name="connsiteX3" fmla="*/ 2693087 w 9170777"/>
              <a:gd name="connsiteY3" fmla="*/ 1509691 h 2080925"/>
              <a:gd name="connsiteX4" fmla="*/ 4141641 w 9170777"/>
              <a:gd name="connsiteY4" fmla="*/ 1790208 h 2080925"/>
              <a:gd name="connsiteX5" fmla="*/ 5212756 w 9170777"/>
              <a:gd name="connsiteY5" fmla="*/ 2035022 h 2080925"/>
              <a:gd name="connsiteX6" fmla="*/ 7043851 w 9170777"/>
              <a:gd name="connsiteY6" fmla="*/ 2080925 h 2080925"/>
              <a:gd name="connsiteX7" fmla="*/ 8844343 w 9170777"/>
              <a:gd name="connsiteY7" fmla="*/ 1825910 h 2080925"/>
              <a:gd name="connsiteX8" fmla="*/ 9170777 w 9170777"/>
              <a:gd name="connsiteY8" fmla="*/ 1621897 h 2080925"/>
              <a:gd name="connsiteX9" fmla="*/ 9119772 w 9170777"/>
              <a:gd name="connsiteY9" fmla="*/ 61204 h 2080925"/>
              <a:gd name="connsiteX10" fmla="*/ 20402 w 9170777"/>
              <a:gd name="connsiteY10" fmla="*/ 0 h 2080925"/>
              <a:gd name="connsiteX11" fmla="*/ 0 w 9170777"/>
              <a:gd name="connsiteY11" fmla="*/ 1795308 h 2080925"/>
              <a:gd name="connsiteX0" fmla="*/ 0 w 9170777"/>
              <a:gd name="connsiteY0" fmla="*/ 1795308 h 2080925"/>
              <a:gd name="connsiteX1" fmla="*/ 1168024 w 9170777"/>
              <a:gd name="connsiteY1" fmla="*/ 1540293 h 2080925"/>
              <a:gd name="connsiteX2" fmla="*/ 1994312 w 9170777"/>
              <a:gd name="connsiteY2" fmla="*/ 1494390 h 2080925"/>
              <a:gd name="connsiteX3" fmla="*/ 2693087 w 9170777"/>
              <a:gd name="connsiteY3" fmla="*/ 1509691 h 2080925"/>
              <a:gd name="connsiteX4" fmla="*/ 4141641 w 9170777"/>
              <a:gd name="connsiteY4" fmla="*/ 1790208 h 2080925"/>
              <a:gd name="connsiteX5" fmla="*/ 5212756 w 9170777"/>
              <a:gd name="connsiteY5" fmla="*/ 2035022 h 2080925"/>
              <a:gd name="connsiteX6" fmla="*/ 7043851 w 9170777"/>
              <a:gd name="connsiteY6" fmla="*/ 2080925 h 2080925"/>
              <a:gd name="connsiteX7" fmla="*/ 8844343 w 9170777"/>
              <a:gd name="connsiteY7" fmla="*/ 1825910 h 2080925"/>
              <a:gd name="connsiteX8" fmla="*/ 9170777 w 9170777"/>
              <a:gd name="connsiteY8" fmla="*/ 1621897 h 2080925"/>
              <a:gd name="connsiteX9" fmla="*/ 9119772 w 9170777"/>
              <a:gd name="connsiteY9" fmla="*/ 61204 h 2080925"/>
              <a:gd name="connsiteX10" fmla="*/ 20402 w 9170777"/>
              <a:gd name="connsiteY10" fmla="*/ 0 h 2080925"/>
              <a:gd name="connsiteX11" fmla="*/ 0 w 9170777"/>
              <a:gd name="connsiteY11" fmla="*/ 1795308 h 2080925"/>
              <a:gd name="connsiteX0" fmla="*/ 0 w 9119859"/>
              <a:gd name="connsiteY0" fmla="*/ 1795308 h 2080925"/>
              <a:gd name="connsiteX1" fmla="*/ 1168024 w 9119859"/>
              <a:gd name="connsiteY1" fmla="*/ 1540293 h 2080925"/>
              <a:gd name="connsiteX2" fmla="*/ 1994312 w 9119859"/>
              <a:gd name="connsiteY2" fmla="*/ 1494390 h 2080925"/>
              <a:gd name="connsiteX3" fmla="*/ 2693087 w 9119859"/>
              <a:gd name="connsiteY3" fmla="*/ 1509691 h 2080925"/>
              <a:gd name="connsiteX4" fmla="*/ 4141641 w 9119859"/>
              <a:gd name="connsiteY4" fmla="*/ 1790208 h 2080925"/>
              <a:gd name="connsiteX5" fmla="*/ 5212756 w 9119859"/>
              <a:gd name="connsiteY5" fmla="*/ 2035022 h 2080925"/>
              <a:gd name="connsiteX6" fmla="*/ 7043851 w 9119859"/>
              <a:gd name="connsiteY6" fmla="*/ 2080925 h 2080925"/>
              <a:gd name="connsiteX7" fmla="*/ 8844343 w 9119859"/>
              <a:gd name="connsiteY7" fmla="*/ 1825910 h 2080925"/>
              <a:gd name="connsiteX8" fmla="*/ 9114671 w 9119859"/>
              <a:gd name="connsiteY8" fmla="*/ 1667800 h 2080925"/>
              <a:gd name="connsiteX9" fmla="*/ 9119772 w 9119859"/>
              <a:gd name="connsiteY9" fmla="*/ 61204 h 2080925"/>
              <a:gd name="connsiteX10" fmla="*/ 20402 w 9119859"/>
              <a:gd name="connsiteY10" fmla="*/ 0 h 2080925"/>
              <a:gd name="connsiteX11" fmla="*/ 0 w 9119859"/>
              <a:gd name="connsiteY11" fmla="*/ 1795308 h 2080925"/>
              <a:gd name="connsiteX0" fmla="*/ 0 w 9120224"/>
              <a:gd name="connsiteY0" fmla="*/ 1795308 h 2080925"/>
              <a:gd name="connsiteX1" fmla="*/ 1168024 w 9120224"/>
              <a:gd name="connsiteY1" fmla="*/ 1540293 h 2080925"/>
              <a:gd name="connsiteX2" fmla="*/ 1994312 w 9120224"/>
              <a:gd name="connsiteY2" fmla="*/ 1494390 h 2080925"/>
              <a:gd name="connsiteX3" fmla="*/ 2693087 w 9120224"/>
              <a:gd name="connsiteY3" fmla="*/ 1509691 h 2080925"/>
              <a:gd name="connsiteX4" fmla="*/ 4141641 w 9120224"/>
              <a:gd name="connsiteY4" fmla="*/ 1790208 h 2080925"/>
              <a:gd name="connsiteX5" fmla="*/ 5212756 w 9120224"/>
              <a:gd name="connsiteY5" fmla="*/ 2035022 h 2080925"/>
              <a:gd name="connsiteX6" fmla="*/ 7043851 w 9120224"/>
              <a:gd name="connsiteY6" fmla="*/ 2080925 h 2080925"/>
              <a:gd name="connsiteX7" fmla="*/ 8844343 w 9120224"/>
              <a:gd name="connsiteY7" fmla="*/ 1825910 h 2080925"/>
              <a:gd name="connsiteX8" fmla="*/ 9114671 w 9120224"/>
              <a:gd name="connsiteY8" fmla="*/ 1667800 h 2080925"/>
              <a:gd name="connsiteX9" fmla="*/ 9119772 w 9120224"/>
              <a:gd name="connsiteY9" fmla="*/ 61204 h 2080925"/>
              <a:gd name="connsiteX10" fmla="*/ 20402 w 9120224"/>
              <a:gd name="connsiteY10" fmla="*/ 0 h 2080925"/>
              <a:gd name="connsiteX11" fmla="*/ 0 w 9120224"/>
              <a:gd name="connsiteY11" fmla="*/ 1795308 h 2080925"/>
              <a:gd name="connsiteX0" fmla="*/ 40949 w 9161173"/>
              <a:gd name="connsiteY0" fmla="*/ 1734116 h 2019733"/>
              <a:gd name="connsiteX1" fmla="*/ 1208973 w 9161173"/>
              <a:gd name="connsiteY1" fmla="*/ 1479101 h 2019733"/>
              <a:gd name="connsiteX2" fmla="*/ 2035261 w 9161173"/>
              <a:gd name="connsiteY2" fmla="*/ 1433198 h 2019733"/>
              <a:gd name="connsiteX3" fmla="*/ 2734036 w 9161173"/>
              <a:gd name="connsiteY3" fmla="*/ 1448499 h 2019733"/>
              <a:gd name="connsiteX4" fmla="*/ 4182590 w 9161173"/>
              <a:gd name="connsiteY4" fmla="*/ 1729016 h 2019733"/>
              <a:gd name="connsiteX5" fmla="*/ 5253705 w 9161173"/>
              <a:gd name="connsiteY5" fmla="*/ 1973830 h 2019733"/>
              <a:gd name="connsiteX6" fmla="*/ 7084800 w 9161173"/>
              <a:gd name="connsiteY6" fmla="*/ 2019733 h 2019733"/>
              <a:gd name="connsiteX7" fmla="*/ 8885292 w 9161173"/>
              <a:gd name="connsiteY7" fmla="*/ 1764718 h 2019733"/>
              <a:gd name="connsiteX8" fmla="*/ 9155620 w 9161173"/>
              <a:gd name="connsiteY8" fmla="*/ 1606608 h 2019733"/>
              <a:gd name="connsiteX9" fmla="*/ 9160721 w 9161173"/>
              <a:gd name="connsiteY9" fmla="*/ 12 h 2019733"/>
              <a:gd name="connsiteX10" fmla="*/ 144 w 9161173"/>
              <a:gd name="connsiteY10" fmla="*/ 35714 h 2019733"/>
              <a:gd name="connsiteX11" fmla="*/ 40949 w 9161173"/>
              <a:gd name="connsiteY11" fmla="*/ 1734116 h 2019733"/>
              <a:gd name="connsiteX0" fmla="*/ 40805 w 9161029"/>
              <a:gd name="connsiteY0" fmla="*/ 1734116 h 2019733"/>
              <a:gd name="connsiteX1" fmla="*/ 1208829 w 9161029"/>
              <a:gd name="connsiteY1" fmla="*/ 1479101 h 2019733"/>
              <a:gd name="connsiteX2" fmla="*/ 2035117 w 9161029"/>
              <a:gd name="connsiteY2" fmla="*/ 1433198 h 2019733"/>
              <a:gd name="connsiteX3" fmla="*/ 2733892 w 9161029"/>
              <a:gd name="connsiteY3" fmla="*/ 1448499 h 2019733"/>
              <a:gd name="connsiteX4" fmla="*/ 4182446 w 9161029"/>
              <a:gd name="connsiteY4" fmla="*/ 1729016 h 2019733"/>
              <a:gd name="connsiteX5" fmla="*/ 5253561 w 9161029"/>
              <a:gd name="connsiteY5" fmla="*/ 1973830 h 2019733"/>
              <a:gd name="connsiteX6" fmla="*/ 7084656 w 9161029"/>
              <a:gd name="connsiteY6" fmla="*/ 2019733 h 2019733"/>
              <a:gd name="connsiteX7" fmla="*/ 8885148 w 9161029"/>
              <a:gd name="connsiteY7" fmla="*/ 1764718 h 2019733"/>
              <a:gd name="connsiteX8" fmla="*/ 9155476 w 9161029"/>
              <a:gd name="connsiteY8" fmla="*/ 1606608 h 2019733"/>
              <a:gd name="connsiteX9" fmla="*/ 9160577 w 9161029"/>
              <a:gd name="connsiteY9" fmla="*/ 12 h 2019733"/>
              <a:gd name="connsiteX10" fmla="*/ 0 w 9161029"/>
              <a:gd name="connsiteY10" fmla="*/ 35714 h 2019733"/>
              <a:gd name="connsiteX11" fmla="*/ 40805 w 9161029"/>
              <a:gd name="connsiteY11" fmla="*/ 1734116 h 2019733"/>
              <a:gd name="connsiteX0" fmla="*/ 0 w 9161029"/>
              <a:gd name="connsiteY0" fmla="*/ 1739216 h 2019733"/>
              <a:gd name="connsiteX1" fmla="*/ 1208829 w 9161029"/>
              <a:gd name="connsiteY1" fmla="*/ 1479101 h 2019733"/>
              <a:gd name="connsiteX2" fmla="*/ 2035117 w 9161029"/>
              <a:gd name="connsiteY2" fmla="*/ 1433198 h 2019733"/>
              <a:gd name="connsiteX3" fmla="*/ 2733892 w 9161029"/>
              <a:gd name="connsiteY3" fmla="*/ 1448499 h 2019733"/>
              <a:gd name="connsiteX4" fmla="*/ 4182446 w 9161029"/>
              <a:gd name="connsiteY4" fmla="*/ 1729016 h 2019733"/>
              <a:gd name="connsiteX5" fmla="*/ 5253561 w 9161029"/>
              <a:gd name="connsiteY5" fmla="*/ 1973830 h 2019733"/>
              <a:gd name="connsiteX6" fmla="*/ 7084656 w 9161029"/>
              <a:gd name="connsiteY6" fmla="*/ 2019733 h 2019733"/>
              <a:gd name="connsiteX7" fmla="*/ 8885148 w 9161029"/>
              <a:gd name="connsiteY7" fmla="*/ 1764718 h 2019733"/>
              <a:gd name="connsiteX8" fmla="*/ 9155476 w 9161029"/>
              <a:gd name="connsiteY8" fmla="*/ 1606608 h 2019733"/>
              <a:gd name="connsiteX9" fmla="*/ 9160577 w 9161029"/>
              <a:gd name="connsiteY9" fmla="*/ 12 h 2019733"/>
              <a:gd name="connsiteX10" fmla="*/ 0 w 9161029"/>
              <a:gd name="connsiteY10" fmla="*/ 35714 h 2019733"/>
              <a:gd name="connsiteX11" fmla="*/ 0 w 9161029"/>
              <a:gd name="connsiteY11" fmla="*/ 1739216 h 2019733"/>
              <a:gd name="connsiteX0" fmla="*/ 0 w 9161029"/>
              <a:gd name="connsiteY0" fmla="*/ 1739216 h 2019733"/>
              <a:gd name="connsiteX1" fmla="*/ 1208829 w 9161029"/>
              <a:gd name="connsiteY1" fmla="*/ 1479101 h 2019733"/>
              <a:gd name="connsiteX2" fmla="*/ 2035117 w 9161029"/>
              <a:gd name="connsiteY2" fmla="*/ 1433198 h 2019733"/>
              <a:gd name="connsiteX3" fmla="*/ 2733892 w 9161029"/>
              <a:gd name="connsiteY3" fmla="*/ 1448499 h 2019733"/>
              <a:gd name="connsiteX4" fmla="*/ 4182446 w 9161029"/>
              <a:gd name="connsiteY4" fmla="*/ 1729016 h 2019733"/>
              <a:gd name="connsiteX5" fmla="*/ 5253561 w 9161029"/>
              <a:gd name="connsiteY5" fmla="*/ 1973830 h 2019733"/>
              <a:gd name="connsiteX6" fmla="*/ 7084656 w 9161029"/>
              <a:gd name="connsiteY6" fmla="*/ 2019733 h 2019733"/>
              <a:gd name="connsiteX7" fmla="*/ 8885148 w 9161029"/>
              <a:gd name="connsiteY7" fmla="*/ 1764718 h 2019733"/>
              <a:gd name="connsiteX8" fmla="*/ 9155476 w 9161029"/>
              <a:gd name="connsiteY8" fmla="*/ 1606608 h 2019733"/>
              <a:gd name="connsiteX9" fmla="*/ 9160577 w 9161029"/>
              <a:gd name="connsiteY9" fmla="*/ 12 h 2019733"/>
              <a:gd name="connsiteX10" fmla="*/ 0 w 9161029"/>
              <a:gd name="connsiteY10" fmla="*/ 35714 h 2019733"/>
              <a:gd name="connsiteX11" fmla="*/ 0 w 9161029"/>
              <a:gd name="connsiteY11" fmla="*/ 1739216 h 2019733"/>
              <a:gd name="connsiteX0" fmla="*/ 0 w 9161029"/>
              <a:gd name="connsiteY0" fmla="*/ 1739216 h 2019733"/>
              <a:gd name="connsiteX1" fmla="*/ 1208829 w 9161029"/>
              <a:gd name="connsiteY1" fmla="*/ 1479101 h 2019733"/>
              <a:gd name="connsiteX2" fmla="*/ 2035117 w 9161029"/>
              <a:gd name="connsiteY2" fmla="*/ 1433198 h 2019733"/>
              <a:gd name="connsiteX3" fmla="*/ 2733892 w 9161029"/>
              <a:gd name="connsiteY3" fmla="*/ 1448499 h 2019733"/>
              <a:gd name="connsiteX4" fmla="*/ 4182446 w 9161029"/>
              <a:gd name="connsiteY4" fmla="*/ 1729016 h 2019733"/>
              <a:gd name="connsiteX5" fmla="*/ 5253561 w 9161029"/>
              <a:gd name="connsiteY5" fmla="*/ 1973830 h 2019733"/>
              <a:gd name="connsiteX6" fmla="*/ 7084656 w 9161029"/>
              <a:gd name="connsiteY6" fmla="*/ 2019733 h 2019733"/>
              <a:gd name="connsiteX7" fmla="*/ 8885148 w 9161029"/>
              <a:gd name="connsiteY7" fmla="*/ 1764718 h 2019733"/>
              <a:gd name="connsiteX8" fmla="*/ 9155476 w 9161029"/>
              <a:gd name="connsiteY8" fmla="*/ 1606608 h 2019733"/>
              <a:gd name="connsiteX9" fmla="*/ 9160577 w 9161029"/>
              <a:gd name="connsiteY9" fmla="*/ 12 h 2019733"/>
              <a:gd name="connsiteX10" fmla="*/ 0 w 9161029"/>
              <a:gd name="connsiteY10" fmla="*/ 2639 h 2019733"/>
              <a:gd name="connsiteX11" fmla="*/ 0 w 9161029"/>
              <a:gd name="connsiteY11" fmla="*/ 1739216 h 2019733"/>
              <a:gd name="connsiteX0" fmla="*/ 0 w 9161029"/>
              <a:gd name="connsiteY0" fmla="*/ 1739216 h 2019733"/>
              <a:gd name="connsiteX1" fmla="*/ 1208829 w 9161029"/>
              <a:gd name="connsiteY1" fmla="*/ 1479101 h 2019733"/>
              <a:gd name="connsiteX2" fmla="*/ 2035117 w 9161029"/>
              <a:gd name="connsiteY2" fmla="*/ 1433198 h 2019733"/>
              <a:gd name="connsiteX3" fmla="*/ 2733892 w 9161029"/>
              <a:gd name="connsiteY3" fmla="*/ 1448499 h 2019733"/>
              <a:gd name="connsiteX4" fmla="*/ 4182446 w 9161029"/>
              <a:gd name="connsiteY4" fmla="*/ 1729016 h 2019733"/>
              <a:gd name="connsiteX5" fmla="*/ 5253561 w 9161029"/>
              <a:gd name="connsiteY5" fmla="*/ 1973830 h 2019733"/>
              <a:gd name="connsiteX6" fmla="*/ 7084656 w 9161029"/>
              <a:gd name="connsiteY6" fmla="*/ 2019733 h 2019733"/>
              <a:gd name="connsiteX7" fmla="*/ 8885148 w 9161029"/>
              <a:gd name="connsiteY7" fmla="*/ 1764718 h 2019733"/>
              <a:gd name="connsiteX8" fmla="*/ 9155476 w 9161029"/>
              <a:gd name="connsiteY8" fmla="*/ 1606608 h 2019733"/>
              <a:gd name="connsiteX9" fmla="*/ 9160577 w 9161029"/>
              <a:gd name="connsiteY9" fmla="*/ 12 h 2019733"/>
              <a:gd name="connsiteX10" fmla="*/ 0 w 9161029"/>
              <a:gd name="connsiteY10" fmla="*/ 2639 h 2019733"/>
              <a:gd name="connsiteX11" fmla="*/ 0 w 9161029"/>
              <a:gd name="connsiteY11" fmla="*/ 1739216 h 2019733"/>
              <a:gd name="connsiteX0" fmla="*/ 0 w 9161029"/>
              <a:gd name="connsiteY0" fmla="*/ 1739216 h 2019733"/>
              <a:gd name="connsiteX1" fmla="*/ 1208829 w 9161029"/>
              <a:gd name="connsiteY1" fmla="*/ 1479101 h 2019733"/>
              <a:gd name="connsiteX2" fmla="*/ 2035117 w 9161029"/>
              <a:gd name="connsiteY2" fmla="*/ 1433198 h 2019733"/>
              <a:gd name="connsiteX3" fmla="*/ 2733892 w 9161029"/>
              <a:gd name="connsiteY3" fmla="*/ 1448499 h 2019733"/>
              <a:gd name="connsiteX4" fmla="*/ 4182446 w 9161029"/>
              <a:gd name="connsiteY4" fmla="*/ 1729016 h 2019733"/>
              <a:gd name="connsiteX5" fmla="*/ 5253561 w 9161029"/>
              <a:gd name="connsiteY5" fmla="*/ 1973830 h 2019733"/>
              <a:gd name="connsiteX6" fmla="*/ 7084656 w 9161029"/>
              <a:gd name="connsiteY6" fmla="*/ 2019733 h 2019733"/>
              <a:gd name="connsiteX7" fmla="*/ 8885148 w 9161029"/>
              <a:gd name="connsiteY7" fmla="*/ 1764718 h 2019733"/>
              <a:gd name="connsiteX8" fmla="*/ 9155476 w 9161029"/>
              <a:gd name="connsiteY8" fmla="*/ 1606608 h 2019733"/>
              <a:gd name="connsiteX9" fmla="*/ 9160577 w 9161029"/>
              <a:gd name="connsiteY9" fmla="*/ 12 h 2019733"/>
              <a:gd name="connsiteX10" fmla="*/ 0 w 9161029"/>
              <a:gd name="connsiteY10" fmla="*/ 2639 h 2019733"/>
              <a:gd name="connsiteX11" fmla="*/ 0 w 9161029"/>
              <a:gd name="connsiteY11" fmla="*/ 1739216 h 2019733"/>
              <a:gd name="connsiteX0" fmla="*/ 8028 w 9169057"/>
              <a:gd name="connsiteY0" fmla="*/ 1739216 h 2019733"/>
              <a:gd name="connsiteX1" fmla="*/ 1216857 w 9169057"/>
              <a:gd name="connsiteY1" fmla="*/ 1479101 h 2019733"/>
              <a:gd name="connsiteX2" fmla="*/ 2043145 w 9169057"/>
              <a:gd name="connsiteY2" fmla="*/ 1433198 h 2019733"/>
              <a:gd name="connsiteX3" fmla="*/ 2741920 w 9169057"/>
              <a:gd name="connsiteY3" fmla="*/ 1448499 h 2019733"/>
              <a:gd name="connsiteX4" fmla="*/ 4190474 w 9169057"/>
              <a:gd name="connsiteY4" fmla="*/ 1729016 h 2019733"/>
              <a:gd name="connsiteX5" fmla="*/ 5261589 w 9169057"/>
              <a:gd name="connsiteY5" fmla="*/ 1973830 h 2019733"/>
              <a:gd name="connsiteX6" fmla="*/ 7092684 w 9169057"/>
              <a:gd name="connsiteY6" fmla="*/ 2019733 h 2019733"/>
              <a:gd name="connsiteX7" fmla="*/ 8893176 w 9169057"/>
              <a:gd name="connsiteY7" fmla="*/ 1764718 h 2019733"/>
              <a:gd name="connsiteX8" fmla="*/ 9163504 w 9169057"/>
              <a:gd name="connsiteY8" fmla="*/ 1606608 h 2019733"/>
              <a:gd name="connsiteX9" fmla="*/ 9168605 w 9169057"/>
              <a:gd name="connsiteY9" fmla="*/ 12 h 2019733"/>
              <a:gd name="connsiteX10" fmla="*/ 8028 w 9169057"/>
              <a:gd name="connsiteY10" fmla="*/ 2639 h 2019733"/>
              <a:gd name="connsiteX11" fmla="*/ 8028 w 9169057"/>
              <a:gd name="connsiteY11" fmla="*/ 1739216 h 2019733"/>
              <a:gd name="connsiteX0" fmla="*/ 737673 w 9898702"/>
              <a:gd name="connsiteY0" fmla="*/ 1739216 h 2019733"/>
              <a:gd name="connsiteX1" fmla="*/ 1946502 w 9898702"/>
              <a:gd name="connsiteY1" fmla="*/ 1479101 h 2019733"/>
              <a:gd name="connsiteX2" fmla="*/ 2772790 w 9898702"/>
              <a:gd name="connsiteY2" fmla="*/ 1433198 h 2019733"/>
              <a:gd name="connsiteX3" fmla="*/ 3471565 w 9898702"/>
              <a:gd name="connsiteY3" fmla="*/ 1448499 h 2019733"/>
              <a:gd name="connsiteX4" fmla="*/ 4920119 w 9898702"/>
              <a:gd name="connsiteY4" fmla="*/ 1729016 h 2019733"/>
              <a:gd name="connsiteX5" fmla="*/ 5991234 w 9898702"/>
              <a:gd name="connsiteY5" fmla="*/ 1973830 h 2019733"/>
              <a:gd name="connsiteX6" fmla="*/ 7822329 w 9898702"/>
              <a:gd name="connsiteY6" fmla="*/ 2019733 h 2019733"/>
              <a:gd name="connsiteX7" fmla="*/ 9622821 w 9898702"/>
              <a:gd name="connsiteY7" fmla="*/ 1764718 h 2019733"/>
              <a:gd name="connsiteX8" fmla="*/ 9893149 w 9898702"/>
              <a:gd name="connsiteY8" fmla="*/ 1606608 h 2019733"/>
              <a:gd name="connsiteX9" fmla="*/ 9898250 w 9898702"/>
              <a:gd name="connsiteY9" fmla="*/ 12 h 2019733"/>
              <a:gd name="connsiteX10" fmla="*/ 737673 w 9898702"/>
              <a:gd name="connsiteY10" fmla="*/ 2639 h 2019733"/>
              <a:gd name="connsiteX11" fmla="*/ 737673 w 9898702"/>
              <a:gd name="connsiteY11" fmla="*/ 1739216 h 2019733"/>
              <a:gd name="connsiteX0" fmla="*/ 753082 w 9914111"/>
              <a:gd name="connsiteY0" fmla="*/ 1739216 h 2019733"/>
              <a:gd name="connsiteX1" fmla="*/ 1961911 w 9914111"/>
              <a:gd name="connsiteY1" fmla="*/ 1479101 h 2019733"/>
              <a:gd name="connsiteX2" fmla="*/ 2788199 w 9914111"/>
              <a:gd name="connsiteY2" fmla="*/ 1433198 h 2019733"/>
              <a:gd name="connsiteX3" fmla="*/ 3486974 w 9914111"/>
              <a:gd name="connsiteY3" fmla="*/ 1448499 h 2019733"/>
              <a:gd name="connsiteX4" fmla="*/ 4935528 w 9914111"/>
              <a:gd name="connsiteY4" fmla="*/ 1729016 h 2019733"/>
              <a:gd name="connsiteX5" fmla="*/ 6006643 w 9914111"/>
              <a:gd name="connsiteY5" fmla="*/ 1973830 h 2019733"/>
              <a:gd name="connsiteX6" fmla="*/ 7837738 w 9914111"/>
              <a:gd name="connsiteY6" fmla="*/ 2019733 h 2019733"/>
              <a:gd name="connsiteX7" fmla="*/ 9638230 w 9914111"/>
              <a:gd name="connsiteY7" fmla="*/ 1764718 h 2019733"/>
              <a:gd name="connsiteX8" fmla="*/ 9908558 w 9914111"/>
              <a:gd name="connsiteY8" fmla="*/ 1606608 h 2019733"/>
              <a:gd name="connsiteX9" fmla="*/ 9913659 w 9914111"/>
              <a:gd name="connsiteY9" fmla="*/ 12 h 2019733"/>
              <a:gd name="connsiteX10" fmla="*/ 753082 w 9914111"/>
              <a:gd name="connsiteY10" fmla="*/ 2639 h 2019733"/>
              <a:gd name="connsiteX11" fmla="*/ 753082 w 9914111"/>
              <a:gd name="connsiteY11" fmla="*/ 1739216 h 2019733"/>
              <a:gd name="connsiteX0" fmla="*/ 678562 w 9839591"/>
              <a:gd name="connsiteY0" fmla="*/ 1739216 h 2019733"/>
              <a:gd name="connsiteX1" fmla="*/ 1887391 w 9839591"/>
              <a:gd name="connsiteY1" fmla="*/ 1479101 h 2019733"/>
              <a:gd name="connsiteX2" fmla="*/ 2713679 w 9839591"/>
              <a:gd name="connsiteY2" fmla="*/ 1433198 h 2019733"/>
              <a:gd name="connsiteX3" fmla="*/ 3412454 w 9839591"/>
              <a:gd name="connsiteY3" fmla="*/ 1448499 h 2019733"/>
              <a:gd name="connsiteX4" fmla="*/ 4861008 w 9839591"/>
              <a:gd name="connsiteY4" fmla="*/ 1729016 h 2019733"/>
              <a:gd name="connsiteX5" fmla="*/ 5932123 w 9839591"/>
              <a:gd name="connsiteY5" fmla="*/ 1973830 h 2019733"/>
              <a:gd name="connsiteX6" fmla="*/ 7763218 w 9839591"/>
              <a:gd name="connsiteY6" fmla="*/ 2019733 h 2019733"/>
              <a:gd name="connsiteX7" fmla="*/ 9563710 w 9839591"/>
              <a:gd name="connsiteY7" fmla="*/ 1764718 h 2019733"/>
              <a:gd name="connsiteX8" fmla="*/ 9834038 w 9839591"/>
              <a:gd name="connsiteY8" fmla="*/ 1606608 h 2019733"/>
              <a:gd name="connsiteX9" fmla="*/ 9839139 w 9839591"/>
              <a:gd name="connsiteY9" fmla="*/ 12 h 2019733"/>
              <a:gd name="connsiteX10" fmla="*/ 678562 w 9839591"/>
              <a:gd name="connsiteY10" fmla="*/ 2639 h 2019733"/>
              <a:gd name="connsiteX11" fmla="*/ 678562 w 9839591"/>
              <a:gd name="connsiteY11" fmla="*/ 1739216 h 2019733"/>
              <a:gd name="connsiteX0" fmla="*/ 0 w 9161029"/>
              <a:gd name="connsiteY0" fmla="*/ 1739216 h 2019733"/>
              <a:gd name="connsiteX1" fmla="*/ 1208829 w 9161029"/>
              <a:gd name="connsiteY1" fmla="*/ 1479101 h 2019733"/>
              <a:gd name="connsiteX2" fmla="*/ 2035117 w 9161029"/>
              <a:gd name="connsiteY2" fmla="*/ 1433198 h 2019733"/>
              <a:gd name="connsiteX3" fmla="*/ 2733892 w 9161029"/>
              <a:gd name="connsiteY3" fmla="*/ 1448499 h 2019733"/>
              <a:gd name="connsiteX4" fmla="*/ 4182446 w 9161029"/>
              <a:gd name="connsiteY4" fmla="*/ 1729016 h 2019733"/>
              <a:gd name="connsiteX5" fmla="*/ 5253561 w 9161029"/>
              <a:gd name="connsiteY5" fmla="*/ 1973830 h 2019733"/>
              <a:gd name="connsiteX6" fmla="*/ 7084656 w 9161029"/>
              <a:gd name="connsiteY6" fmla="*/ 2019733 h 2019733"/>
              <a:gd name="connsiteX7" fmla="*/ 8885148 w 9161029"/>
              <a:gd name="connsiteY7" fmla="*/ 1764718 h 2019733"/>
              <a:gd name="connsiteX8" fmla="*/ 9155476 w 9161029"/>
              <a:gd name="connsiteY8" fmla="*/ 1606608 h 2019733"/>
              <a:gd name="connsiteX9" fmla="*/ 9160577 w 9161029"/>
              <a:gd name="connsiteY9" fmla="*/ 12 h 2019733"/>
              <a:gd name="connsiteX10" fmla="*/ 0 w 9161029"/>
              <a:gd name="connsiteY10" fmla="*/ 2639 h 2019733"/>
              <a:gd name="connsiteX11" fmla="*/ 0 w 9161029"/>
              <a:gd name="connsiteY11" fmla="*/ 1739216 h 2019733"/>
              <a:gd name="connsiteX0" fmla="*/ 0 w 9160577"/>
              <a:gd name="connsiteY0" fmla="*/ 1739204 h 2019721"/>
              <a:gd name="connsiteX1" fmla="*/ 1208829 w 9160577"/>
              <a:gd name="connsiteY1" fmla="*/ 1479089 h 2019721"/>
              <a:gd name="connsiteX2" fmla="*/ 2035117 w 9160577"/>
              <a:gd name="connsiteY2" fmla="*/ 1433186 h 2019721"/>
              <a:gd name="connsiteX3" fmla="*/ 2733892 w 9160577"/>
              <a:gd name="connsiteY3" fmla="*/ 1448487 h 2019721"/>
              <a:gd name="connsiteX4" fmla="*/ 4182446 w 9160577"/>
              <a:gd name="connsiteY4" fmla="*/ 1729004 h 2019721"/>
              <a:gd name="connsiteX5" fmla="*/ 5253561 w 9160577"/>
              <a:gd name="connsiteY5" fmla="*/ 1973818 h 2019721"/>
              <a:gd name="connsiteX6" fmla="*/ 7084656 w 9160577"/>
              <a:gd name="connsiteY6" fmla="*/ 2019721 h 2019721"/>
              <a:gd name="connsiteX7" fmla="*/ 8885148 w 9160577"/>
              <a:gd name="connsiteY7" fmla="*/ 1764706 h 2019721"/>
              <a:gd name="connsiteX8" fmla="*/ 9155476 w 9160577"/>
              <a:gd name="connsiteY8" fmla="*/ 1606596 h 2019721"/>
              <a:gd name="connsiteX9" fmla="*/ 9160577 w 9160577"/>
              <a:gd name="connsiteY9" fmla="*/ 0 h 2019721"/>
              <a:gd name="connsiteX10" fmla="*/ 0 w 9160577"/>
              <a:gd name="connsiteY10" fmla="*/ 2627 h 2019721"/>
              <a:gd name="connsiteX11" fmla="*/ 0 w 9160577"/>
              <a:gd name="connsiteY11" fmla="*/ 1739204 h 2019721"/>
              <a:gd name="connsiteX0" fmla="*/ 0 w 9160577"/>
              <a:gd name="connsiteY0" fmla="*/ 1739204 h 2019721"/>
              <a:gd name="connsiteX1" fmla="*/ 1208829 w 9160577"/>
              <a:gd name="connsiteY1" fmla="*/ 1479089 h 2019721"/>
              <a:gd name="connsiteX2" fmla="*/ 2035117 w 9160577"/>
              <a:gd name="connsiteY2" fmla="*/ 1433186 h 2019721"/>
              <a:gd name="connsiteX3" fmla="*/ 2733892 w 9160577"/>
              <a:gd name="connsiteY3" fmla="*/ 1448487 h 2019721"/>
              <a:gd name="connsiteX4" fmla="*/ 4182446 w 9160577"/>
              <a:gd name="connsiteY4" fmla="*/ 1729004 h 2019721"/>
              <a:gd name="connsiteX5" fmla="*/ 5253561 w 9160577"/>
              <a:gd name="connsiteY5" fmla="*/ 1973818 h 2019721"/>
              <a:gd name="connsiteX6" fmla="*/ 7084656 w 9160577"/>
              <a:gd name="connsiteY6" fmla="*/ 2019721 h 2019721"/>
              <a:gd name="connsiteX7" fmla="*/ 8885148 w 9160577"/>
              <a:gd name="connsiteY7" fmla="*/ 1764706 h 2019721"/>
              <a:gd name="connsiteX8" fmla="*/ 9155476 w 9160577"/>
              <a:gd name="connsiteY8" fmla="*/ 1606596 h 2019721"/>
              <a:gd name="connsiteX9" fmla="*/ 9160577 w 9160577"/>
              <a:gd name="connsiteY9" fmla="*/ 0 h 2019721"/>
              <a:gd name="connsiteX10" fmla="*/ 0 w 9160577"/>
              <a:gd name="connsiteY10" fmla="*/ 2627 h 2019721"/>
              <a:gd name="connsiteX11" fmla="*/ 0 w 9160577"/>
              <a:gd name="connsiteY11" fmla="*/ 1739204 h 2019721"/>
              <a:gd name="connsiteX0" fmla="*/ 6614 w 9160577"/>
              <a:gd name="connsiteY0" fmla="*/ 1900327 h 2019721"/>
              <a:gd name="connsiteX1" fmla="*/ 1208829 w 9160577"/>
              <a:gd name="connsiteY1" fmla="*/ 1479089 h 2019721"/>
              <a:gd name="connsiteX2" fmla="*/ 2035117 w 9160577"/>
              <a:gd name="connsiteY2" fmla="*/ 1433186 h 2019721"/>
              <a:gd name="connsiteX3" fmla="*/ 2733892 w 9160577"/>
              <a:gd name="connsiteY3" fmla="*/ 1448487 h 2019721"/>
              <a:gd name="connsiteX4" fmla="*/ 4182446 w 9160577"/>
              <a:gd name="connsiteY4" fmla="*/ 1729004 h 2019721"/>
              <a:gd name="connsiteX5" fmla="*/ 5253561 w 9160577"/>
              <a:gd name="connsiteY5" fmla="*/ 1973818 h 2019721"/>
              <a:gd name="connsiteX6" fmla="*/ 7084656 w 9160577"/>
              <a:gd name="connsiteY6" fmla="*/ 2019721 h 2019721"/>
              <a:gd name="connsiteX7" fmla="*/ 8885148 w 9160577"/>
              <a:gd name="connsiteY7" fmla="*/ 1764706 h 2019721"/>
              <a:gd name="connsiteX8" fmla="*/ 9155476 w 9160577"/>
              <a:gd name="connsiteY8" fmla="*/ 1606596 h 2019721"/>
              <a:gd name="connsiteX9" fmla="*/ 9160577 w 9160577"/>
              <a:gd name="connsiteY9" fmla="*/ 0 h 2019721"/>
              <a:gd name="connsiteX10" fmla="*/ 0 w 9160577"/>
              <a:gd name="connsiteY10" fmla="*/ 2627 h 2019721"/>
              <a:gd name="connsiteX11" fmla="*/ 6614 w 9160577"/>
              <a:gd name="connsiteY11" fmla="*/ 1900327 h 2019721"/>
              <a:gd name="connsiteX0" fmla="*/ 6614 w 9160577"/>
              <a:gd name="connsiteY0" fmla="*/ 1900327 h 2019721"/>
              <a:gd name="connsiteX1" fmla="*/ 1255132 w 9160577"/>
              <a:gd name="connsiteY1" fmla="*/ 1814761 h 2019721"/>
              <a:gd name="connsiteX2" fmla="*/ 2035117 w 9160577"/>
              <a:gd name="connsiteY2" fmla="*/ 1433186 h 2019721"/>
              <a:gd name="connsiteX3" fmla="*/ 2733892 w 9160577"/>
              <a:gd name="connsiteY3" fmla="*/ 1448487 h 2019721"/>
              <a:gd name="connsiteX4" fmla="*/ 4182446 w 9160577"/>
              <a:gd name="connsiteY4" fmla="*/ 1729004 h 2019721"/>
              <a:gd name="connsiteX5" fmla="*/ 5253561 w 9160577"/>
              <a:gd name="connsiteY5" fmla="*/ 1973818 h 2019721"/>
              <a:gd name="connsiteX6" fmla="*/ 7084656 w 9160577"/>
              <a:gd name="connsiteY6" fmla="*/ 2019721 h 2019721"/>
              <a:gd name="connsiteX7" fmla="*/ 8885148 w 9160577"/>
              <a:gd name="connsiteY7" fmla="*/ 1764706 h 2019721"/>
              <a:gd name="connsiteX8" fmla="*/ 9155476 w 9160577"/>
              <a:gd name="connsiteY8" fmla="*/ 1606596 h 2019721"/>
              <a:gd name="connsiteX9" fmla="*/ 9160577 w 9160577"/>
              <a:gd name="connsiteY9" fmla="*/ 0 h 2019721"/>
              <a:gd name="connsiteX10" fmla="*/ 0 w 9160577"/>
              <a:gd name="connsiteY10" fmla="*/ 2627 h 2019721"/>
              <a:gd name="connsiteX11" fmla="*/ 6614 w 9160577"/>
              <a:gd name="connsiteY11" fmla="*/ 1900327 h 2019721"/>
              <a:gd name="connsiteX0" fmla="*/ 6614 w 9160577"/>
              <a:gd name="connsiteY0" fmla="*/ 1900327 h 2019721"/>
              <a:gd name="connsiteX1" fmla="*/ 1255132 w 9160577"/>
              <a:gd name="connsiteY1" fmla="*/ 1814761 h 2019721"/>
              <a:gd name="connsiteX2" fmla="*/ 2524605 w 9160577"/>
              <a:gd name="connsiteY2" fmla="*/ 1811376 h 2019721"/>
              <a:gd name="connsiteX3" fmla="*/ 2733892 w 9160577"/>
              <a:gd name="connsiteY3" fmla="*/ 1448487 h 2019721"/>
              <a:gd name="connsiteX4" fmla="*/ 4182446 w 9160577"/>
              <a:gd name="connsiteY4" fmla="*/ 1729004 h 2019721"/>
              <a:gd name="connsiteX5" fmla="*/ 5253561 w 9160577"/>
              <a:gd name="connsiteY5" fmla="*/ 1973818 h 2019721"/>
              <a:gd name="connsiteX6" fmla="*/ 7084656 w 9160577"/>
              <a:gd name="connsiteY6" fmla="*/ 2019721 h 2019721"/>
              <a:gd name="connsiteX7" fmla="*/ 8885148 w 9160577"/>
              <a:gd name="connsiteY7" fmla="*/ 1764706 h 2019721"/>
              <a:gd name="connsiteX8" fmla="*/ 9155476 w 9160577"/>
              <a:gd name="connsiteY8" fmla="*/ 1606596 h 2019721"/>
              <a:gd name="connsiteX9" fmla="*/ 9160577 w 9160577"/>
              <a:gd name="connsiteY9" fmla="*/ 0 h 2019721"/>
              <a:gd name="connsiteX10" fmla="*/ 0 w 9160577"/>
              <a:gd name="connsiteY10" fmla="*/ 2627 h 2019721"/>
              <a:gd name="connsiteX11" fmla="*/ 6614 w 9160577"/>
              <a:gd name="connsiteY11" fmla="*/ 1900327 h 2019721"/>
              <a:gd name="connsiteX0" fmla="*/ 6614 w 9160577"/>
              <a:gd name="connsiteY0" fmla="*/ 1900327 h 2019721"/>
              <a:gd name="connsiteX1" fmla="*/ 1255132 w 9160577"/>
              <a:gd name="connsiteY1" fmla="*/ 1814761 h 2019721"/>
              <a:gd name="connsiteX2" fmla="*/ 2733892 w 9160577"/>
              <a:gd name="connsiteY2" fmla="*/ 1448487 h 2019721"/>
              <a:gd name="connsiteX3" fmla="*/ 4182446 w 9160577"/>
              <a:gd name="connsiteY3" fmla="*/ 1729004 h 2019721"/>
              <a:gd name="connsiteX4" fmla="*/ 5253561 w 9160577"/>
              <a:gd name="connsiteY4" fmla="*/ 1973818 h 2019721"/>
              <a:gd name="connsiteX5" fmla="*/ 7084656 w 9160577"/>
              <a:gd name="connsiteY5" fmla="*/ 2019721 h 2019721"/>
              <a:gd name="connsiteX6" fmla="*/ 8885148 w 9160577"/>
              <a:gd name="connsiteY6" fmla="*/ 1764706 h 2019721"/>
              <a:gd name="connsiteX7" fmla="*/ 9155476 w 9160577"/>
              <a:gd name="connsiteY7" fmla="*/ 1606596 h 2019721"/>
              <a:gd name="connsiteX8" fmla="*/ 9160577 w 9160577"/>
              <a:gd name="connsiteY8" fmla="*/ 0 h 2019721"/>
              <a:gd name="connsiteX9" fmla="*/ 0 w 9160577"/>
              <a:gd name="connsiteY9" fmla="*/ 2627 h 2019721"/>
              <a:gd name="connsiteX10" fmla="*/ 6614 w 9160577"/>
              <a:gd name="connsiteY10" fmla="*/ 1900327 h 2019721"/>
              <a:gd name="connsiteX0" fmla="*/ 6614 w 9160577"/>
              <a:gd name="connsiteY0" fmla="*/ 1900327 h 2019721"/>
              <a:gd name="connsiteX1" fmla="*/ 1255132 w 9160577"/>
              <a:gd name="connsiteY1" fmla="*/ 1814761 h 2019721"/>
              <a:gd name="connsiteX2" fmla="*/ 2733892 w 9160577"/>
              <a:gd name="connsiteY2" fmla="*/ 1448487 h 2019721"/>
              <a:gd name="connsiteX3" fmla="*/ 5253561 w 9160577"/>
              <a:gd name="connsiteY3" fmla="*/ 1973818 h 2019721"/>
              <a:gd name="connsiteX4" fmla="*/ 7084656 w 9160577"/>
              <a:gd name="connsiteY4" fmla="*/ 2019721 h 2019721"/>
              <a:gd name="connsiteX5" fmla="*/ 8885148 w 9160577"/>
              <a:gd name="connsiteY5" fmla="*/ 1764706 h 2019721"/>
              <a:gd name="connsiteX6" fmla="*/ 9155476 w 9160577"/>
              <a:gd name="connsiteY6" fmla="*/ 1606596 h 2019721"/>
              <a:gd name="connsiteX7" fmla="*/ 9160577 w 9160577"/>
              <a:gd name="connsiteY7" fmla="*/ 0 h 2019721"/>
              <a:gd name="connsiteX8" fmla="*/ 0 w 9160577"/>
              <a:gd name="connsiteY8" fmla="*/ 2627 h 2019721"/>
              <a:gd name="connsiteX9" fmla="*/ 6614 w 9160577"/>
              <a:gd name="connsiteY9" fmla="*/ 1900327 h 2019721"/>
              <a:gd name="connsiteX0" fmla="*/ 6614 w 9160577"/>
              <a:gd name="connsiteY0" fmla="*/ 1900327 h 2019721"/>
              <a:gd name="connsiteX1" fmla="*/ 1255132 w 9160577"/>
              <a:gd name="connsiteY1" fmla="*/ 1814761 h 2019721"/>
              <a:gd name="connsiteX2" fmla="*/ 4890285 w 9160577"/>
              <a:gd name="connsiteY2" fmla="*/ 1956471 h 2019721"/>
              <a:gd name="connsiteX3" fmla="*/ 5253561 w 9160577"/>
              <a:gd name="connsiteY3" fmla="*/ 1973818 h 2019721"/>
              <a:gd name="connsiteX4" fmla="*/ 7084656 w 9160577"/>
              <a:gd name="connsiteY4" fmla="*/ 2019721 h 2019721"/>
              <a:gd name="connsiteX5" fmla="*/ 8885148 w 9160577"/>
              <a:gd name="connsiteY5" fmla="*/ 1764706 h 2019721"/>
              <a:gd name="connsiteX6" fmla="*/ 9155476 w 9160577"/>
              <a:gd name="connsiteY6" fmla="*/ 1606596 h 2019721"/>
              <a:gd name="connsiteX7" fmla="*/ 9160577 w 9160577"/>
              <a:gd name="connsiteY7" fmla="*/ 0 h 2019721"/>
              <a:gd name="connsiteX8" fmla="*/ 0 w 9160577"/>
              <a:gd name="connsiteY8" fmla="*/ 2627 h 2019721"/>
              <a:gd name="connsiteX9" fmla="*/ 6614 w 9160577"/>
              <a:gd name="connsiteY9" fmla="*/ 1900327 h 2019721"/>
              <a:gd name="connsiteX0" fmla="*/ 6614 w 9160577"/>
              <a:gd name="connsiteY0" fmla="*/ 1900327 h 2019721"/>
              <a:gd name="connsiteX1" fmla="*/ 1255132 w 9160577"/>
              <a:gd name="connsiteY1" fmla="*/ 1814761 h 2019721"/>
              <a:gd name="connsiteX2" fmla="*/ 4890285 w 9160577"/>
              <a:gd name="connsiteY2" fmla="*/ 1956471 h 2019721"/>
              <a:gd name="connsiteX3" fmla="*/ 7084656 w 9160577"/>
              <a:gd name="connsiteY3" fmla="*/ 2019721 h 2019721"/>
              <a:gd name="connsiteX4" fmla="*/ 8885148 w 9160577"/>
              <a:gd name="connsiteY4" fmla="*/ 1764706 h 2019721"/>
              <a:gd name="connsiteX5" fmla="*/ 9155476 w 9160577"/>
              <a:gd name="connsiteY5" fmla="*/ 1606596 h 2019721"/>
              <a:gd name="connsiteX6" fmla="*/ 9160577 w 9160577"/>
              <a:gd name="connsiteY6" fmla="*/ 0 h 2019721"/>
              <a:gd name="connsiteX7" fmla="*/ 0 w 9160577"/>
              <a:gd name="connsiteY7" fmla="*/ 2627 h 2019721"/>
              <a:gd name="connsiteX8" fmla="*/ 6614 w 9160577"/>
              <a:gd name="connsiteY8" fmla="*/ 1900327 h 2019721"/>
              <a:gd name="connsiteX0" fmla="*/ 6614 w 9160577"/>
              <a:gd name="connsiteY0" fmla="*/ 1900327 h 2019721"/>
              <a:gd name="connsiteX1" fmla="*/ 1255132 w 9160577"/>
              <a:gd name="connsiteY1" fmla="*/ 1814761 h 2019721"/>
              <a:gd name="connsiteX2" fmla="*/ 4916744 w 9160577"/>
              <a:gd name="connsiteY2" fmla="*/ 1972136 h 2019721"/>
              <a:gd name="connsiteX3" fmla="*/ 7084656 w 9160577"/>
              <a:gd name="connsiteY3" fmla="*/ 2019721 h 2019721"/>
              <a:gd name="connsiteX4" fmla="*/ 8885148 w 9160577"/>
              <a:gd name="connsiteY4" fmla="*/ 1764706 h 2019721"/>
              <a:gd name="connsiteX5" fmla="*/ 9155476 w 9160577"/>
              <a:gd name="connsiteY5" fmla="*/ 1606596 h 2019721"/>
              <a:gd name="connsiteX6" fmla="*/ 9160577 w 9160577"/>
              <a:gd name="connsiteY6" fmla="*/ 0 h 2019721"/>
              <a:gd name="connsiteX7" fmla="*/ 0 w 9160577"/>
              <a:gd name="connsiteY7" fmla="*/ 2627 h 2019721"/>
              <a:gd name="connsiteX8" fmla="*/ 6614 w 9160577"/>
              <a:gd name="connsiteY8" fmla="*/ 1900327 h 2019721"/>
              <a:gd name="connsiteX0" fmla="*/ 6614 w 9160577"/>
              <a:gd name="connsiteY0" fmla="*/ 1900327 h 2024643"/>
              <a:gd name="connsiteX1" fmla="*/ 1255132 w 9160577"/>
              <a:gd name="connsiteY1" fmla="*/ 1814761 h 2024643"/>
              <a:gd name="connsiteX2" fmla="*/ 4916744 w 9160577"/>
              <a:gd name="connsiteY2" fmla="*/ 1972136 h 2024643"/>
              <a:gd name="connsiteX3" fmla="*/ 7084656 w 9160577"/>
              <a:gd name="connsiteY3" fmla="*/ 2019721 h 2024643"/>
              <a:gd name="connsiteX4" fmla="*/ 8885148 w 9160577"/>
              <a:gd name="connsiteY4" fmla="*/ 1764706 h 2024643"/>
              <a:gd name="connsiteX5" fmla="*/ 9155476 w 9160577"/>
              <a:gd name="connsiteY5" fmla="*/ 1606596 h 2024643"/>
              <a:gd name="connsiteX6" fmla="*/ 9160577 w 9160577"/>
              <a:gd name="connsiteY6" fmla="*/ 0 h 2024643"/>
              <a:gd name="connsiteX7" fmla="*/ 0 w 9160577"/>
              <a:gd name="connsiteY7" fmla="*/ 2627 h 2024643"/>
              <a:gd name="connsiteX8" fmla="*/ 6614 w 9160577"/>
              <a:gd name="connsiteY8" fmla="*/ 1900327 h 2024643"/>
              <a:gd name="connsiteX0" fmla="*/ 6614 w 9160577"/>
              <a:gd name="connsiteY0" fmla="*/ 1900327 h 2024643"/>
              <a:gd name="connsiteX1" fmla="*/ 1255132 w 9160577"/>
              <a:gd name="connsiteY1" fmla="*/ 1814761 h 2024643"/>
              <a:gd name="connsiteX2" fmla="*/ 4916744 w 9160577"/>
              <a:gd name="connsiteY2" fmla="*/ 1972136 h 2024643"/>
              <a:gd name="connsiteX3" fmla="*/ 7084656 w 9160577"/>
              <a:gd name="connsiteY3" fmla="*/ 2019721 h 2024643"/>
              <a:gd name="connsiteX4" fmla="*/ 8885148 w 9160577"/>
              <a:gd name="connsiteY4" fmla="*/ 1764706 h 2024643"/>
              <a:gd name="connsiteX5" fmla="*/ 9155476 w 9160577"/>
              <a:gd name="connsiteY5" fmla="*/ 1606596 h 2024643"/>
              <a:gd name="connsiteX6" fmla="*/ 9160577 w 9160577"/>
              <a:gd name="connsiteY6" fmla="*/ 0 h 2024643"/>
              <a:gd name="connsiteX7" fmla="*/ 0 w 9160577"/>
              <a:gd name="connsiteY7" fmla="*/ 2627 h 2024643"/>
              <a:gd name="connsiteX8" fmla="*/ 6614 w 9160577"/>
              <a:gd name="connsiteY8" fmla="*/ 1900327 h 2024643"/>
              <a:gd name="connsiteX0" fmla="*/ 6614 w 9160577"/>
              <a:gd name="connsiteY0" fmla="*/ 1900327 h 2024643"/>
              <a:gd name="connsiteX1" fmla="*/ 1255132 w 9160577"/>
              <a:gd name="connsiteY1" fmla="*/ 1814761 h 2024643"/>
              <a:gd name="connsiteX2" fmla="*/ 4916744 w 9160577"/>
              <a:gd name="connsiteY2" fmla="*/ 1972136 h 2024643"/>
              <a:gd name="connsiteX3" fmla="*/ 7084656 w 9160577"/>
              <a:gd name="connsiteY3" fmla="*/ 2019721 h 2024643"/>
              <a:gd name="connsiteX4" fmla="*/ 8885148 w 9160577"/>
              <a:gd name="connsiteY4" fmla="*/ 1764706 h 2024643"/>
              <a:gd name="connsiteX5" fmla="*/ 9155476 w 9160577"/>
              <a:gd name="connsiteY5" fmla="*/ 1606596 h 2024643"/>
              <a:gd name="connsiteX6" fmla="*/ 9160577 w 9160577"/>
              <a:gd name="connsiteY6" fmla="*/ 0 h 2024643"/>
              <a:gd name="connsiteX7" fmla="*/ 0 w 9160577"/>
              <a:gd name="connsiteY7" fmla="*/ 2627 h 2024643"/>
              <a:gd name="connsiteX8" fmla="*/ 6614 w 9160577"/>
              <a:gd name="connsiteY8" fmla="*/ 1900327 h 2024643"/>
              <a:gd name="connsiteX0" fmla="*/ 6614 w 9160577"/>
              <a:gd name="connsiteY0" fmla="*/ 1900327 h 2024643"/>
              <a:gd name="connsiteX1" fmla="*/ 1255132 w 9160577"/>
              <a:gd name="connsiteY1" fmla="*/ 1814761 h 2024643"/>
              <a:gd name="connsiteX2" fmla="*/ 4916744 w 9160577"/>
              <a:gd name="connsiteY2" fmla="*/ 1972136 h 2024643"/>
              <a:gd name="connsiteX3" fmla="*/ 7084656 w 9160577"/>
              <a:gd name="connsiteY3" fmla="*/ 2019721 h 2024643"/>
              <a:gd name="connsiteX4" fmla="*/ 8885148 w 9160577"/>
              <a:gd name="connsiteY4" fmla="*/ 1764706 h 2024643"/>
              <a:gd name="connsiteX5" fmla="*/ 9148861 w 9160577"/>
              <a:gd name="connsiteY5" fmla="*/ 1886323 h 2024643"/>
              <a:gd name="connsiteX6" fmla="*/ 9160577 w 9160577"/>
              <a:gd name="connsiteY6" fmla="*/ 0 h 2024643"/>
              <a:gd name="connsiteX7" fmla="*/ 0 w 9160577"/>
              <a:gd name="connsiteY7" fmla="*/ 2627 h 2024643"/>
              <a:gd name="connsiteX8" fmla="*/ 6614 w 9160577"/>
              <a:gd name="connsiteY8" fmla="*/ 1900327 h 2024643"/>
              <a:gd name="connsiteX0" fmla="*/ 6614 w 9160577"/>
              <a:gd name="connsiteY0" fmla="*/ 1900327 h 2024643"/>
              <a:gd name="connsiteX1" fmla="*/ 1255132 w 9160577"/>
              <a:gd name="connsiteY1" fmla="*/ 1814761 h 2024643"/>
              <a:gd name="connsiteX2" fmla="*/ 4916744 w 9160577"/>
              <a:gd name="connsiteY2" fmla="*/ 1972136 h 2024643"/>
              <a:gd name="connsiteX3" fmla="*/ 7084656 w 9160577"/>
              <a:gd name="connsiteY3" fmla="*/ 2019721 h 2024643"/>
              <a:gd name="connsiteX4" fmla="*/ 9148861 w 9160577"/>
              <a:gd name="connsiteY4" fmla="*/ 1886323 h 2024643"/>
              <a:gd name="connsiteX5" fmla="*/ 9160577 w 9160577"/>
              <a:gd name="connsiteY5" fmla="*/ 0 h 2024643"/>
              <a:gd name="connsiteX6" fmla="*/ 0 w 9160577"/>
              <a:gd name="connsiteY6" fmla="*/ 2627 h 2024643"/>
              <a:gd name="connsiteX7" fmla="*/ 6614 w 9160577"/>
              <a:gd name="connsiteY7" fmla="*/ 1900327 h 2024643"/>
              <a:gd name="connsiteX0" fmla="*/ 6614 w 9160577"/>
              <a:gd name="connsiteY0" fmla="*/ 1900327 h 2024643"/>
              <a:gd name="connsiteX1" fmla="*/ 1255132 w 9160577"/>
              <a:gd name="connsiteY1" fmla="*/ 1814761 h 2024643"/>
              <a:gd name="connsiteX2" fmla="*/ 4916744 w 9160577"/>
              <a:gd name="connsiteY2" fmla="*/ 1972136 h 2024643"/>
              <a:gd name="connsiteX3" fmla="*/ 7084656 w 9160577"/>
              <a:gd name="connsiteY3" fmla="*/ 2019721 h 2024643"/>
              <a:gd name="connsiteX4" fmla="*/ 9148861 w 9160577"/>
              <a:gd name="connsiteY4" fmla="*/ 1886323 h 2024643"/>
              <a:gd name="connsiteX5" fmla="*/ 9160577 w 9160577"/>
              <a:gd name="connsiteY5" fmla="*/ 0 h 2024643"/>
              <a:gd name="connsiteX6" fmla="*/ 0 w 9160577"/>
              <a:gd name="connsiteY6" fmla="*/ 2627 h 2024643"/>
              <a:gd name="connsiteX7" fmla="*/ 6614 w 9160577"/>
              <a:gd name="connsiteY7" fmla="*/ 1900327 h 2024643"/>
              <a:gd name="connsiteX0" fmla="*/ 6614 w 9160577"/>
              <a:gd name="connsiteY0" fmla="*/ 1900327 h 2040205"/>
              <a:gd name="connsiteX1" fmla="*/ 1255132 w 9160577"/>
              <a:gd name="connsiteY1" fmla="*/ 1814761 h 2040205"/>
              <a:gd name="connsiteX2" fmla="*/ 4916744 w 9160577"/>
              <a:gd name="connsiteY2" fmla="*/ 1972136 h 2040205"/>
              <a:gd name="connsiteX3" fmla="*/ 7084656 w 9160577"/>
              <a:gd name="connsiteY3" fmla="*/ 2019721 h 2040205"/>
              <a:gd name="connsiteX4" fmla="*/ 9148861 w 9160577"/>
              <a:gd name="connsiteY4" fmla="*/ 1886323 h 2040205"/>
              <a:gd name="connsiteX5" fmla="*/ 9160577 w 9160577"/>
              <a:gd name="connsiteY5" fmla="*/ 0 h 2040205"/>
              <a:gd name="connsiteX6" fmla="*/ 0 w 9160577"/>
              <a:gd name="connsiteY6" fmla="*/ 2627 h 2040205"/>
              <a:gd name="connsiteX7" fmla="*/ 6614 w 9160577"/>
              <a:gd name="connsiteY7" fmla="*/ 1900327 h 204020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9160577" h="2040205">
                <a:moveTo>
                  <a:pt x="6614" y="1900327"/>
                </a:moveTo>
                <a:lnTo>
                  <a:pt x="1255132" y="1814761"/>
                </a:lnTo>
                <a:lnTo>
                  <a:pt x="4916744" y="1972136"/>
                </a:lnTo>
                <a:cubicBezTo>
                  <a:pt x="6069337" y="2064084"/>
                  <a:pt x="6335560" y="2044139"/>
                  <a:pt x="7084656" y="2019721"/>
                </a:cubicBezTo>
                <a:cubicBezTo>
                  <a:pt x="8361433" y="1979731"/>
                  <a:pt x="8460793" y="1930789"/>
                  <a:pt x="9148861" y="1886323"/>
                </a:cubicBezTo>
                <a:cubicBezTo>
                  <a:pt x="9151411" y="1083025"/>
                  <a:pt x="9158026" y="803298"/>
                  <a:pt x="9160577" y="0"/>
                </a:cubicBezTo>
                <a:lnTo>
                  <a:pt x="0" y="2627"/>
                </a:lnTo>
                <a:cubicBezTo>
                  <a:pt x="2205" y="635194"/>
                  <a:pt x="4409" y="1267760"/>
                  <a:pt x="6614" y="1900327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457200" fontAlgn="auto">
              <a:spcBef>
                <a:spcPts val="0"/>
              </a:spcBef>
              <a:spcAft>
                <a:spcPts val="0"/>
              </a:spcAft>
              <a:defRPr/>
            </a:pPr>
            <a:endParaRPr lang="en-GB" sz="1800" b="0"/>
          </a:p>
        </p:txBody>
      </p:sp>
      <p:pic>
        <p:nvPicPr>
          <p:cNvPr id="3075" name="Picture 7" descr="_0000_NHSBT_Ribbon_NHS_Blue_RGB_WhiteAbv_DRAFT.png"/>
          <p:cNvPicPr>
            <a:picLocks noChangeAspect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08" r="4449"/>
          <a:stretch>
            <a:fillRect/>
          </a:stretch>
        </p:blipFill>
        <p:spPr bwMode="auto">
          <a:xfrm>
            <a:off x="-4763" y="3584575"/>
            <a:ext cx="9159876" cy="29416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077" name="Title Placeholder 1"/>
          <p:cNvSpPr>
            <a:spLocks noGrp="1"/>
          </p:cNvSpPr>
          <p:nvPr>
            <p:ph type="title"/>
          </p:nvPr>
        </p:nvSpPr>
        <p:spPr bwMode="auto">
          <a:xfrm>
            <a:off x="457200" y="625475"/>
            <a:ext cx="6978650" cy="1155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078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57200" y="1858963"/>
            <a:ext cx="6978650" cy="33575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pic>
        <p:nvPicPr>
          <p:cNvPr id="7" name="Picture 13"/>
          <p:cNvPicPr preferRelativeResize="0">
            <a:picLocks/>
          </p:cNvPicPr>
          <p:nvPr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67400" y="366713"/>
            <a:ext cx="2974975" cy="7096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85421930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defTabSz="457200" rtl="0" eaLnBrk="1" fontAlgn="base" hangingPunct="1">
        <a:spcBef>
          <a:spcPct val="0"/>
        </a:spcBef>
        <a:spcAft>
          <a:spcPct val="0"/>
        </a:spcAft>
        <a:defRPr sz="3800" b="1" kern="1200">
          <a:solidFill>
            <a:srgbClr val="0072C6"/>
          </a:solidFill>
          <a:latin typeface="+mj-lt"/>
          <a:ea typeface="+mj-ea"/>
          <a:cs typeface="+mj-cs"/>
        </a:defRPr>
      </a:lvl1pPr>
      <a:lvl2pPr algn="l" defTabSz="457200" rtl="0" eaLnBrk="1" fontAlgn="base" hangingPunct="1">
        <a:spcBef>
          <a:spcPct val="0"/>
        </a:spcBef>
        <a:spcAft>
          <a:spcPct val="0"/>
        </a:spcAft>
        <a:defRPr sz="3800" b="1">
          <a:solidFill>
            <a:srgbClr val="0072C6"/>
          </a:solidFill>
          <a:latin typeface="Arial" panose="020B0604020202020204" pitchFamily="34" charset="0"/>
        </a:defRPr>
      </a:lvl2pPr>
      <a:lvl3pPr algn="l" defTabSz="457200" rtl="0" eaLnBrk="1" fontAlgn="base" hangingPunct="1">
        <a:spcBef>
          <a:spcPct val="0"/>
        </a:spcBef>
        <a:spcAft>
          <a:spcPct val="0"/>
        </a:spcAft>
        <a:defRPr sz="3800" b="1">
          <a:solidFill>
            <a:srgbClr val="0072C6"/>
          </a:solidFill>
          <a:latin typeface="Arial" panose="020B0604020202020204" pitchFamily="34" charset="0"/>
        </a:defRPr>
      </a:lvl3pPr>
      <a:lvl4pPr algn="l" defTabSz="457200" rtl="0" eaLnBrk="1" fontAlgn="base" hangingPunct="1">
        <a:spcBef>
          <a:spcPct val="0"/>
        </a:spcBef>
        <a:spcAft>
          <a:spcPct val="0"/>
        </a:spcAft>
        <a:defRPr sz="3800" b="1">
          <a:solidFill>
            <a:srgbClr val="0072C6"/>
          </a:solidFill>
          <a:latin typeface="Arial" panose="020B0604020202020204" pitchFamily="34" charset="0"/>
        </a:defRPr>
      </a:lvl4pPr>
      <a:lvl5pPr algn="l" defTabSz="457200" rtl="0" eaLnBrk="1" fontAlgn="base" hangingPunct="1">
        <a:spcBef>
          <a:spcPct val="0"/>
        </a:spcBef>
        <a:spcAft>
          <a:spcPct val="0"/>
        </a:spcAft>
        <a:defRPr sz="3800" b="1">
          <a:solidFill>
            <a:srgbClr val="0072C6"/>
          </a:solidFill>
          <a:latin typeface="Arial" panose="020B0604020202020204" pitchFamily="34" charset="0"/>
        </a:defRPr>
      </a:lvl5pPr>
      <a:lvl6pPr marL="457200" algn="l" defTabSz="457200" rtl="0" eaLnBrk="1" fontAlgn="base" hangingPunct="1">
        <a:spcBef>
          <a:spcPct val="0"/>
        </a:spcBef>
        <a:spcAft>
          <a:spcPct val="0"/>
        </a:spcAft>
        <a:defRPr sz="3800" b="1">
          <a:solidFill>
            <a:srgbClr val="0072C6"/>
          </a:solidFill>
          <a:latin typeface="Arial" panose="020B0604020202020204" pitchFamily="34" charset="0"/>
        </a:defRPr>
      </a:lvl6pPr>
      <a:lvl7pPr marL="914400" algn="l" defTabSz="457200" rtl="0" eaLnBrk="1" fontAlgn="base" hangingPunct="1">
        <a:spcBef>
          <a:spcPct val="0"/>
        </a:spcBef>
        <a:spcAft>
          <a:spcPct val="0"/>
        </a:spcAft>
        <a:defRPr sz="3800" b="1">
          <a:solidFill>
            <a:srgbClr val="0072C6"/>
          </a:solidFill>
          <a:latin typeface="Arial" panose="020B0604020202020204" pitchFamily="34" charset="0"/>
        </a:defRPr>
      </a:lvl7pPr>
      <a:lvl8pPr marL="1371600" algn="l" defTabSz="457200" rtl="0" eaLnBrk="1" fontAlgn="base" hangingPunct="1">
        <a:spcBef>
          <a:spcPct val="0"/>
        </a:spcBef>
        <a:spcAft>
          <a:spcPct val="0"/>
        </a:spcAft>
        <a:defRPr sz="3800" b="1">
          <a:solidFill>
            <a:srgbClr val="0072C6"/>
          </a:solidFill>
          <a:latin typeface="Arial" panose="020B0604020202020204" pitchFamily="34" charset="0"/>
        </a:defRPr>
      </a:lvl8pPr>
      <a:lvl9pPr marL="1828800" algn="l" defTabSz="457200" rtl="0" eaLnBrk="1" fontAlgn="base" hangingPunct="1">
        <a:spcBef>
          <a:spcPct val="0"/>
        </a:spcBef>
        <a:spcAft>
          <a:spcPct val="0"/>
        </a:spcAft>
        <a:defRPr sz="3800" b="1">
          <a:solidFill>
            <a:srgbClr val="0072C6"/>
          </a:solidFill>
          <a:latin typeface="Arial" panose="020B0604020202020204" pitchFamily="34" charset="0"/>
        </a:defRPr>
      </a:lvl9pPr>
    </p:titleStyle>
    <p:bodyStyle>
      <a:lvl1pPr marL="177800" indent="-177800" algn="l" defTabSz="457200" rtl="0" eaLnBrk="1" fontAlgn="base" hangingPunct="1">
        <a:spcBef>
          <a:spcPts val="800"/>
        </a:spcBef>
        <a:spcAft>
          <a:spcPts val="800"/>
        </a:spcAft>
        <a:buClr>
          <a:srgbClr val="0072C6"/>
        </a:buClr>
        <a:buFont typeface="Arial" pitchFamily="34" charset="0"/>
        <a:buChar char="•"/>
        <a:defRPr sz="2200" kern="1200">
          <a:solidFill>
            <a:schemeClr val="tx1"/>
          </a:solidFill>
          <a:latin typeface="+mn-lt"/>
          <a:ea typeface="+mn-ea"/>
          <a:cs typeface="+mn-cs"/>
        </a:defRPr>
      </a:lvl1pPr>
      <a:lvl2pPr marL="447675" indent="-269875" algn="l" defTabSz="457200" rtl="0" eaLnBrk="1" fontAlgn="base" hangingPunct="1">
        <a:spcBef>
          <a:spcPts val="400"/>
        </a:spcBef>
        <a:spcAft>
          <a:spcPct val="0"/>
        </a:spcAft>
        <a:buFont typeface="Arial" pitchFamily="34" charset="0"/>
        <a:buChar char="–"/>
        <a:defRPr sz="2200" kern="1200">
          <a:solidFill>
            <a:schemeClr val="tx1"/>
          </a:solidFill>
          <a:latin typeface="+mn-lt"/>
          <a:ea typeface="+mn-ea"/>
          <a:cs typeface="+mn-cs"/>
        </a:defRPr>
      </a:lvl2pPr>
      <a:lvl3pPr marL="625475" indent="-177800" algn="l" defTabSz="457200" rtl="0" eaLnBrk="1" fontAlgn="base" hangingPunct="1">
        <a:spcBef>
          <a:spcPts val="400"/>
        </a:spcBef>
        <a:spcAft>
          <a:spcPct val="0"/>
        </a:spcAft>
        <a:buFont typeface="Lucida Grande"/>
        <a:buChar char="–"/>
        <a:defRPr sz="2200" kern="1200">
          <a:solidFill>
            <a:schemeClr val="tx1"/>
          </a:solidFill>
          <a:latin typeface="+mn-lt"/>
          <a:ea typeface="+mn-ea"/>
          <a:cs typeface="+mn-cs"/>
        </a:defRPr>
      </a:lvl3pPr>
      <a:lvl4pPr marL="895350" indent="-269875" algn="l" defTabSz="457200" rtl="0" eaLnBrk="1" fontAlgn="base" hangingPunct="1">
        <a:spcBef>
          <a:spcPts val="400"/>
        </a:spcBef>
        <a:spcAft>
          <a:spcPct val="0"/>
        </a:spcAft>
        <a:buFont typeface="Lucida Grande"/>
        <a:buChar char="–"/>
        <a:defRPr sz="2200" kern="1200">
          <a:solidFill>
            <a:schemeClr val="tx1"/>
          </a:solidFill>
          <a:latin typeface="+mn-lt"/>
          <a:ea typeface="+mn-ea"/>
          <a:cs typeface="+mn-cs"/>
        </a:defRPr>
      </a:lvl4pPr>
      <a:lvl5pPr marL="1165225" indent="-269875" algn="l" defTabSz="457200" rtl="0" eaLnBrk="1" fontAlgn="base" hangingPunct="1">
        <a:spcBef>
          <a:spcPts val="400"/>
        </a:spcBef>
        <a:spcAft>
          <a:spcPct val="0"/>
        </a:spcAft>
        <a:buFont typeface="Lucida Grande"/>
        <a:buChar char="–"/>
        <a:defRPr sz="22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7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7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7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7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7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7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7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7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7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7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7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7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7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6.PNG"/><Relationship Id="rId1" Type="http://schemas.openxmlformats.org/officeDocument/2006/relationships/slideLayout" Target="../slideLayouts/slideLayout7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7.PNG"/><Relationship Id="rId1" Type="http://schemas.openxmlformats.org/officeDocument/2006/relationships/slideLayout" Target="../slideLayouts/slideLayout7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8.PNG"/><Relationship Id="rId1" Type="http://schemas.openxmlformats.org/officeDocument/2006/relationships/slideLayout" Target="../slideLayouts/slideLayout7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9.PNG"/><Relationship Id="rId1" Type="http://schemas.openxmlformats.org/officeDocument/2006/relationships/slideLayout" Target="../slideLayouts/slideLayout7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0.PNG"/><Relationship Id="rId1" Type="http://schemas.openxmlformats.org/officeDocument/2006/relationships/slideLayout" Target="../slideLayouts/slideLayout7.xml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1.PNG"/><Relationship Id="rId1" Type="http://schemas.openxmlformats.org/officeDocument/2006/relationships/slideLayout" Target="../slideLayouts/slideLayout7.xml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2.PNG"/><Relationship Id="rId1" Type="http://schemas.openxmlformats.org/officeDocument/2006/relationships/slideLayout" Target="../slideLayouts/slideLayout7.xml"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3.PNG"/><Relationship Id="rId1" Type="http://schemas.openxmlformats.org/officeDocument/2006/relationships/slideLayout" Target="../slideLayouts/slideLayout7.xml"/></Relationships>
</file>

<file path=ppt/slides/_rels/slide5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4.PNG"/><Relationship Id="rId1" Type="http://schemas.openxmlformats.org/officeDocument/2006/relationships/slideLayout" Target="../slideLayouts/slideLayout7.xml"/></Relationships>
</file>

<file path=ppt/slides/_rels/slide5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5.PNG"/><Relationship Id="rId1" Type="http://schemas.openxmlformats.org/officeDocument/2006/relationships/slideLayout" Target="../slideLayouts/slideLayout7.xml"/></Relationships>
</file>

<file path=ppt/slides/_rels/slide5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6.PNG"/><Relationship Id="rId1" Type="http://schemas.openxmlformats.org/officeDocument/2006/relationships/slideLayout" Target="../slideLayouts/slideLayout7.xml"/></Relationships>
</file>

<file path=ppt/slides/_rels/slide5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7.PNG"/><Relationship Id="rId1" Type="http://schemas.openxmlformats.org/officeDocument/2006/relationships/slideLayout" Target="../slideLayouts/slideLayout7.xml"/></Relationships>
</file>

<file path=ppt/slides/_rels/slide5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8.PNG"/><Relationship Id="rId1" Type="http://schemas.openxmlformats.org/officeDocument/2006/relationships/slideLayout" Target="../slideLayouts/slideLayout7.xml"/></Relationships>
</file>

<file path=ppt/slides/_rels/slide5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9.PNG"/><Relationship Id="rId1" Type="http://schemas.openxmlformats.org/officeDocument/2006/relationships/slideLayout" Target="../slideLayouts/slideLayout7.xml"/></Relationships>
</file>

<file path=ppt/slides/_rels/slide5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0.PNG"/><Relationship Id="rId1" Type="http://schemas.openxmlformats.org/officeDocument/2006/relationships/slideLayout" Target="../slideLayouts/slideLayout7.xml"/></Relationships>
</file>

<file path=ppt/slides/_rels/slide5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1.PNG"/><Relationship Id="rId1" Type="http://schemas.openxmlformats.org/officeDocument/2006/relationships/slideLayout" Target="../slideLayouts/slideLayout7.xml"/></Relationships>
</file>

<file path=ppt/slides/_rels/slide6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2.PNG"/><Relationship Id="rId1" Type="http://schemas.openxmlformats.org/officeDocument/2006/relationships/slideLayout" Target="../slideLayouts/slideLayout7.xml"/></Relationships>
</file>

<file path=ppt/slides/_rels/slide6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3.PNG"/><Relationship Id="rId1" Type="http://schemas.openxmlformats.org/officeDocument/2006/relationships/slideLayout" Target="../slideLayouts/slideLayout7.xml"/></Relationships>
</file>

<file path=ppt/slides/_rels/slide6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4.PNG"/><Relationship Id="rId1" Type="http://schemas.openxmlformats.org/officeDocument/2006/relationships/slideLayout" Target="../slideLayouts/slideLayout7.xml"/></Relationships>
</file>

<file path=ppt/slides/_rels/slide6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5.PNG"/><Relationship Id="rId1" Type="http://schemas.openxmlformats.org/officeDocument/2006/relationships/slideLayout" Target="../slideLayouts/slideLayout7.xml"/></Relationships>
</file>

<file path=ppt/slides/_rels/slide6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6.PNG"/><Relationship Id="rId1" Type="http://schemas.openxmlformats.org/officeDocument/2006/relationships/slideLayout" Target="../slideLayouts/slideLayout7.xml"/></Relationships>
</file>

<file path=ppt/slides/_rels/slide6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7.PNG"/><Relationship Id="rId1" Type="http://schemas.openxmlformats.org/officeDocument/2006/relationships/slideLayout" Target="../slideLayouts/slideLayout7.xml"/></Relationships>
</file>

<file path=ppt/slides/_rels/slide6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8.PNG"/><Relationship Id="rId1" Type="http://schemas.openxmlformats.org/officeDocument/2006/relationships/slideLayout" Target="../slideLayouts/slideLayout7.xml"/></Relationships>
</file>

<file path=ppt/slides/_rels/slide6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9.PNG"/><Relationship Id="rId1" Type="http://schemas.openxmlformats.org/officeDocument/2006/relationships/slideLayout" Target="../slideLayouts/slideLayout7.xml"/></Relationships>
</file>

<file path=ppt/slides/_rels/slide6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0.PNG"/><Relationship Id="rId1" Type="http://schemas.openxmlformats.org/officeDocument/2006/relationships/slideLayout" Target="../slideLayouts/slideLayout7.xml"/></Relationships>
</file>

<file path=ppt/slides/_rels/slide6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1.PNG"/><Relationship Id="rId1" Type="http://schemas.openxmlformats.org/officeDocument/2006/relationships/slideLayout" Target="../slideLayouts/slideLayout7.xml"/></Relationships>
</file>

<file path=ppt/slides/_rels/slide7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2.PNG"/><Relationship Id="rId1" Type="http://schemas.openxmlformats.org/officeDocument/2006/relationships/slideLayout" Target="../slideLayouts/slideLayout7.xml"/></Relationships>
</file>

<file path=ppt/slides/_rels/slide7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3.PNG"/><Relationship Id="rId1" Type="http://schemas.openxmlformats.org/officeDocument/2006/relationships/slideLayout" Target="../slideLayouts/slideLayout7.xml"/></Relationships>
</file>

<file path=ppt/slides/_rels/slide7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4.PNG"/><Relationship Id="rId1" Type="http://schemas.openxmlformats.org/officeDocument/2006/relationships/slideLayout" Target="../slideLayouts/slideLayout7.xml"/></Relationships>
</file>

<file path=ppt/slides/_rels/slide7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5.PNG"/><Relationship Id="rId1" Type="http://schemas.openxmlformats.org/officeDocument/2006/relationships/slideLayout" Target="../slideLayouts/slideLayout7.xml"/></Relationships>
</file>

<file path=ppt/slides/_rels/slide7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6.PNG"/><Relationship Id="rId1" Type="http://schemas.openxmlformats.org/officeDocument/2006/relationships/slideLayout" Target="../slideLayouts/slideLayout7.xml"/></Relationships>
</file>

<file path=ppt/slides/_rels/slide7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7.PNG"/><Relationship Id="rId1" Type="http://schemas.openxmlformats.org/officeDocument/2006/relationships/slideLayout" Target="../slideLayouts/slideLayout7.xml"/></Relationships>
</file>

<file path=ppt/slides/_rels/slide7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8.PNG"/><Relationship Id="rId1" Type="http://schemas.openxmlformats.org/officeDocument/2006/relationships/slideLayout" Target="../slideLayouts/slideLayout7.xml"/></Relationships>
</file>

<file path=ppt/slides/_rels/slide7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9.PNG"/><Relationship Id="rId1" Type="http://schemas.openxmlformats.org/officeDocument/2006/relationships/slideLayout" Target="../slideLayouts/slideLayout7.xml"/></Relationships>
</file>

<file path=ppt/slides/_rels/slide7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0.PNG"/><Relationship Id="rId1" Type="http://schemas.openxmlformats.org/officeDocument/2006/relationships/slideLayout" Target="../slideLayouts/slideLayout7.xml"/></Relationships>
</file>

<file path=ppt/slides/_rels/slide7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1.PNG"/><Relationship Id="rId1" Type="http://schemas.openxmlformats.org/officeDocument/2006/relationships/slideLayout" Target="../slideLayouts/slideLayout7.xml"/></Relationships>
</file>

<file path=ppt/slides/_rels/slide80.xml.rels><?xml version="1.0" encoding="UTF-8" standalone="yes"?>
<Relationships xmlns="http://schemas.openxmlformats.org/package/2006/relationships"><Relationship Id="rId2" Type="http://schemas.openxmlformats.org/officeDocument/2006/relationships/image" Target="../media/image82.PNG"/><Relationship Id="rId1" Type="http://schemas.openxmlformats.org/officeDocument/2006/relationships/slideLayout" Target="../slideLayouts/slideLayout7.xml"/></Relationships>
</file>

<file path=ppt/slides/_rels/slide81.xml.rels><?xml version="1.0" encoding="UTF-8" standalone="yes"?>
<Relationships xmlns="http://schemas.openxmlformats.org/package/2006/relationships"><Relationship Id="rId2" Type="http://schemas.openxmlformats.org/officeDocument/2006/relationships/image" Target="../media/image83.PNG"/><Relationship Id="rId1" Type="http://schemas.openxmlformats.org/officeDocument/2006/relationships/slideLayout" Target="../slideLayouts/slideLayout7.xml"/></Relationships>
</file>

<file path=ppt/slides/_rels/slide82.xml.rels><?xml version="1.0" encoding="UTF-8" standalone="yes"?>
<Relationships xmlns="http://schemas.openxmlformats.org/package/2006/relationships"><Relationship Id="rId2" Type="http://schemas.openxmlformats.org/officeDocument/2006/relationships/image" Target="../media/image84.PNG"/><Relationship Id="rId1" Type="http://schemas.openxmlformats.org/officeDocument/2006/relationships/slideLayout" Target="../slideLayouts/slideLayout7.xml"/></Relationships>
</file>

<file path=ppt/slides/_rels/slide83.xml.rels><?xml version="1.0" encoding="UTF-8" standalone="yes"?>
<Relationships xmlns="http://schemas.openxmlformats.org/package/2006/relationships"><Relationship Id="rId2" Type="http://schemas.openxmlformats.org/officeDocument/2006/relationships/image" Target="../media/image85.PNG"/><Relationship Id="rId1" Type="http://schemas.openxmlformats.org/officeDocument/2006/relationships/slideLayout" Target="../slideLayouts/slideLayout7.xml"/></Relationships>
</file>

<file path=ppt/slides/_rels/slide8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6.PNG"/><Relationship Id="rId1" Type="http://schemas.openxmlformats.org/officeDocument/2006/relationships/slideLayout" Target="../slideLayouts/slideLayout7.xml"/></Relationships>
</file>

<file path=ppt/slides/_rels/slide8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7.PNG"/><Relationship Id="rId1" Type="http://schemas.openxmlformats.org/officeDocument/2006/relationships/slideLayout" Target="../slideLayouts/slideLayout7.xml"/></Relationships>
</file>

<file path=ppt/slides/_rels/slide8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8.PNG"/><Relationship Id="rId1" Type="http://schemas.openxmlformats.org/officeDocument/2006/relationships/slideLayout" Target="../slideLayouts/slideLayout7.xml"/></Relationships>
</file>

<file path=ppt/slides/_rels/slide8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9.PNG"/><Relationship Id="rId1" Type="http://schemas.openxmlformats.org/officeDocument/2006/relationships/slideLayout" Target="../slideLayouts/slideLayout7.xml"/></Relationships>
</file>

<file path=ppt/slides/_rels/slide8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0.PNG"/><Relationship Id="rId1" Type="http://schemas.openxmlformats.org/officeDocument/2006/relationships/slideLayout" Target="../slideLayouts/slideLayout7.xml"/></Relationships>
</file>

<file path=ppt/slides/_rels/slide8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1.PNG"/><Relationship Id="rId1" Type="http://schemas.openxmlformats.org/officeDocument/2006/relationships/slideLayout" Target="../slideLayouts/slideLayout7.xml"/></Relationships>
</file>

<file path=ppt/slides/_rels/slide9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2.PNG"/><Relationship Id="rId1" Type="http://schemas.openxmlformats.org/officeDocument/2006/relationships/slideLayout" Target="../slideLayouts/slideLayout7.xml"/></Relationships>
</file>

<file path=ppt/slides/_rels/slide91.xml.rels><?xml version="1.0" encoding="UTF-8" standalone="yes"?>
<Relationships xmlns="http://schemas.openxmlformats.org/package/2006/relationships"><Relationship Id="rId2" Type="http://schemas.openxmlformats.org/officeDocument/2006/relationships/image" Target="../media/image93.PNG"/><Relationship Id="rId1" Type="http://schemas.openxmlformats.org/officeDocument/2006/relationships/slideLayout" Target="../slideLayouts/slideLayout7.xml"/></Relationships>
</file>

<file path=ppt/slides/_rels/slide92.xml.rels><?xml version="1.0" encoding="UTF-8" standalone="yes"?>
<Relationships xmlns="http://schemas.openxmlformats.org/package/2006/relationships"><Relationship Id="rId2" Type="http://schemas.openxmlformats.org/officeDocument/2006/relationships/image" Target="../media/image94.PNG"/><Relationship Id="rId1" Type="http://schemas.openxmlformats.org/officeDocument/2006/relationships/slideLayout" Target="../slideLayouts/slideLayout7.xml"/></Relationships>
</file>

<file path=ppt/slides/_rels/slide93.xml.rels><?xml version="1.0" encoding="UTF-8" standalone="yes"?>
<Relationships xmlns="http://schemas.openxmlformats.org/package/2006/relationships"><Relationship Id="rId2" Type="http://schemas.openxmlformats.org/officeDocument/2006/relationships/image" Target="../media/image95.PNG"/><Relationship Id="rId1" Type="http://schemas.openxmlformats.org/officeDocument/2006/relationships/slideLayout" Target="../slideLayouts/slideLayout7.xml"/></Relationships>
</file>

<file path=ppt/slides/_rels/slide94.xml.rels><?xml version="1.0" encoding="UTF-8" standalone="yes"?>
<Relationships xmlns="http://schemas.openxmlformats.org/package/2006/relationships"><Relationship Id="rId2" Type="http://schemas.openxmlformats.org/officeDocument/2006/relationships/image" Target="../media/image96.PNG"/><Relationship Id="rId1" Type="http://schemas.openxmlformats.org/officeDocument/2006/relationships/slideLayout" Target="../slideLayouts/slideLayout7.xml"/></Relationships>
</file>

<file path=ppt/slides/_rels/slide95.xml.rels><?xml version="1.0" encoding="UTF-8" standalone="yes"?>
<Relationships xmlns="http://schemas.openxmlformats.org/package/2006/relationships"><Relationship Id="rId2" Type="http://schemas.openxmlformats.org/officeDocument/2006/relationships/image" Target="../media/image97.PNG"/><Relationship Id="rId1" Type="http://schemas.openxmlformats.org/officeDocument/2006/relationships/slideLayout" Target="../slideLayouts/slideLayout7.xml"/></Relationships>
</file>

<file path=ppt/slides/_rels/slide9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8.PNG"/><Relationship Id="rId1" Type="http://schemas.openxmlformats.org/officeDocument/2006/relationships/slideLayout" Target="../slideLayouts/slideLayout7.xml"/></Relationships>
</file>

<file path=ppt/slides/_rels/slide9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9.PNG"/><Relationship Id="rId1" Type="http://schemas.openxmlformats.org/officeDocument/2006/relationships/slideLayout" Target="../slideLayouts/slideLayout7.xml"/></Relationships>
</file>

<file path=ppt/slides/_rels/slide9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0.PNG"/><Relationship Id="rId1" Type="http://schemas.openxmlformats.org/officeDocument/2006/relationships/slideLayout" Target="../slideLayouts/slideLayout7.xml"/></Relationships>
</file>

<file path=ppt/slides/_rels/slide9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1.PNG"/><Relationship Id="rId1" Type="http://schemas.openxmlformats.org/officeDocument/2006/relationships/slideLayout" Target="../slideLayouts/slideLayout7.xml"/></Relationships>
</file>

<file path=ppt/slides/_rels/slide10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2.PNG"/><Relationship Id="rId1" Type="http://schemas.openxmlformats.org/officeDocument/2006/relationships/slideLayout" Target="../slideLayouts/slideLayout7.xml"/></Relationships>
</file>

<file path=ppt/slides/_rels/slide10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3.PNG"/><Relationship Id="rId1" Type="http://schemas.openxmlformats.org/officeDocument/2006/relationships/slideLayout" Target="../slideLayouts/slideLayout7.xml"/></Relationships>
</file>

<file path=ppt/slides/_rels/slide10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4.PNG"/><Relationship Id="rId1" Type="http://schemas.openxmlformats.org/officeDocument/2006/relationships/slideLayout" Target="../slideLayouts/slideLayout7.xml"/></Relationships>
</file>

<file path=ppt/slides/_rels/slide10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5.PNG"/><Relationship Id="rId1" Type="http://schemas.openxmlformats.org/officeDocument/2006/relationships/slideLayout" Target="../slideLayouts/slideLayout7.xml"/></Relationships>
</file>

<file path=ppt/slides/_rels/slide10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6.PNG"/><Relationship Id="rId1" Type="http://schemas.openxmlformats.org/officeDocument/2006/relationships/slideLayout" Target="../slideLayouts/slideLayout7.xml"/></Relationships>
</file>

<file path=ppt/slides/_rels/slide10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7.PNG"/><Relationship Id="rId1" Type="http://schemas.openxmlformats.org/officeDocument/2006/relationships/slideLayout" Target="../slideLayouts/slideLayout7.xml"/></Relationships>
</file>

<file path=ppt/slides/_rels/slide10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8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73586D98-6889-4699-A696-E4683ADC2A9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3538297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204AF969-4741-4B67-8CE3-7D262ABCC9C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2827043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Chart, line chart&#10;&#10;Description automatically generated">
            <a:extLst>
              <a:ext uri="{FF2B5EF4-FFF2-40B4-BE49-F238E27FC236}">
                <a16:creationId xmlns:a16="http://schemas.microsoft.com/office/drawing/2014/main" id="{91DC4EB9-E271-4AB7-99A5-D6308CFDEC4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2966671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Chart, bar chart&#10;&#10;Description automatically generated">
            <a:extLst>
              <a:ext uri="{FF2B5EF4-FFF2-40B4-BE49-F238E27FC236}">
                <a16:creationId xmlns:a16="http://schemas.microsoft.com/office/drawing/2014/main" id="{9CC31313-790B-4999-9DC5-FA4E0EFBDBC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5217093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Chart, bar chart&#10;&#10;Description automatically generated">
            <a:extLst>
              <a:ext uri="{FF2B5EF4-FFF2-40B4-BE49-F238E27FC236}">
                <a16:creationId xmlns:a16="http://schemas.microsoft.com/office/drawing/2014/main" id="{535F9978-96CE-47AA-B6E7-07A63DD9830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9495695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Chart, bar chart&#10;&#10;Description automatically generated">
            <a:extLst>
              <a:ext uri="{FF2B5EF4-FFF2-40B4-BE49-F238E27FC236}">
                <a16:creationId xmlns:a16="http://schemas.microsoft.com/office/drawing/2014/main" id="{BFDF039A-A80B-43DD-8661-4082EA3EB3A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1275744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Chart, bar chart&#10;&#10;Description automatically generated">
            <a:extLst>
              <a:ext uri="{FF2B5EF4-FFF2-40B4-BE49-F238E27FC236}">
                <a16:creationId xmlns:a16="http://schemas.microsoft.com/office/drawing/2014/main" id="{BAAC265E-DEC5-4767-9D28-6B321D3A9FF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2982150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Chart&#10;&#10;Description automatically generated">
            <a:extLst>
              <a:ext uri="{FF2B5EF4-FFF2-40B4-BE49-F238E27FC236}">
                <a16:creationId xmlns:a16="http://schemas.microsoft.com/office/drawing/2014/main" id="{96DCE8AC-5852-4941-82C1-423A59AC822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2850702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Diagram&#10;&#10;Description automatically generated">
            <a:extLst>
              <a:ext uri="{FF2B5EF4-FFF2-40B4-BE49-F238E27FC236}">
                <a16:creationId xmlns:a16="http://schemas.microsoft.com/office/drawing/2014/main" id="{9D456CA9-5E41-4E41-BEDD-C029F4966F9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8034902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Diagram&#10;&#10;Description automatically generated">
            <a:extLst>
              <a:ext uri="{FF2B5EF4-FFF2-40B4-BE49-F238E27FC236}">
                <a16:creationId xmlns:a16="http://schemas.microsoft.com/office/drawing/2014/main" id="{64463560-F947-4447-8CCF-789BDDF601A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0468305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Map&#10;&#10;Description automatically generated">
            <a:extLst>
              <a:ext uri="{FF2B5EF4-FFF2-40B4-BE49-F238E27FC236}">
                <a16:creationId xmlns:a16="http://schemas.microsoft.com/office/drawing/2014/main" id="{749E2E45-4C0D-44AC-9B57-DDBA706C737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6063479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Map&#10;&#10;Description automatically generated">
            <a:extLst>
              <a:ext uri="{FF2B5EF4-FFF2-40B4-BE49-F238E27FC236}">
                <a16:creationId xmlns:a16="http://schemas.microsoft.com/office/drawing/2014/main" id="{F320F6E0-4E1F-4528-A106-79D63885BFE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1136669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Graphical user interface, text, application&#10;&#10;Description automatically generated">
            <a:extLst>
              <a:ext uri="{FF2B5EF4-FFF2-40B4-BE49-F238E27FC236}">
                <a16:creationId xmlns:a16="http://schemas.microsoft.com/office/drawing/2014/main" id="{DDF6238E-3550-4557-9B72-24DE54F1766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2764569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Chart&#10;&#10;Description automatically generated">
            <a:extLst>
              <a:ext uri="{FF2B5EF4-FFF2-40B4-BE49-F238E27FC236}">
                <a16:creationId xmlns:a16="http://schemas.microsoft.com/office/drawing/2014/main" id="{6607D320-2099-4395-8BE4-C2C66544F33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12938455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Chart, bar chart&#10;&#10;Description automatically generated">
            <a:extLst>
              <a:ext uri="{FF2B5EF4-FFF2-40B4-BE49-F238E27FC236}">
                <a16:creationId xmlns:a16="http://schemas.microsoft.com/office/drawing/2014/main" id="{7936CD27-96B2-40E5-A0E9-ACFD37C4A3A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23070270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Chart&#10;&#10;Description automatically generated">
            <a:extLst>
              <a:ext uri="{FF2B5EF4-FFF2-40B4-BE49-F238E27FC236}">
                <a16:creationId xmlns:a16="http://schemas.microsoft.com/office/drawing/2014/main" id="{191BC973-3A0F-4154-9E8F-689CBCC8FA7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12943919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Graphical user interface, chart&#10;&#10;Description automatically generated">
            <a:extLst>
              <a:ext uri="{FF2B5EF4-FFF2-40B4-BE49-F238E27FC236}">
                <a16:creationId xmlns:a16="http://schemas.microsoft.com/office/drawing/2014/main" id="{EE4A4A05-764A-43FD-9621-343504F68E0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10213403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picture containing application&#10;&#10;Description automatically generated">
            <a:extLst>
              <a:ext uri="{FF2B5EF4-FFF2-40B4-BE49-F238E27FC236}">
                <a16:creationId xmlns:a16="http://schemas.microsoft.com/office/drawing/2014/main" id="{9C6B1D1C-909F-4DF3-944F-50F8A26F769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38206773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picture containing table&#10;&#10;Description automatically generated">
            <a:extLst>
              <a:ext uri="{FF2B5EF4-FFF2-40B4-BE49-F238E27FC236}">
                <a16:creationId xmlns:a16="http://schemas.microsoft.com/office/drawing/2014/main" id="{D063C3C0-E853-43ED-B711-E0A93856FDB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99087133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Chart, bar chart&#10;&#10;Description automatically generated">
            <a:extLst>
              <a:ext uri="{FF2B5EF4-FFF2-40B4-BE49-F238E27FC236}">
                <a16:creationId xmlns:a16="http://schemas.microsoft.com/office/drawing/2014/main" id="{7A34B8DD-7F97-4CB5-8E80-AC6DBDF19A2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55796534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Chart, bar chart&#10;&#10;Description automatically generated">
            <a:extLst>
              <a:ext uri="{FF2B5EF4-FFF2-40B4-BE49-F238E27FC236}">
                <a16:creationId xmlns:a16="http://schemas.microsoft.com/office/drawing/2014/main" id="{1C4E2EC2-D5BD-45F9-A80E-4BF1E7A5AC0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62824795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Chart, bar chart&#10;&#10;Description automatically generated">
            <a:extLst>
              <a:ext uri="{FF2B5EF4-FFF2-40B4-BE49-F238E27FC236}">
                <a16:creationId xmlns:a16="http://schemas.microsoft.com/office/drawing/2014/main" id="{B4397A86-7F3E-4843-8DD2-2BCA28DAF8B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56855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Chart, box and whisker chart&#10;&#10;Description automatically generated">
            <a:extLst>
              <a:ext uri="{FF2B5EF4-FFF2-40B4-BE49-F238E27FC236}">
                <a16:creationId xmlns:a16="http://schemas.microsoft.com/office/drawing/2014/main" id="{46AE55DF-7758-4316-927E-739D2A84D17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7501315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Chart, box and whisker chart&#10;&#10;Description automatically generated">
            <a:extLst>
              <a:ext uri="{FF2B5EF4-FFF2-40B4-BE49-F238E27FC236}">
                <a16:creationId xmlns:a16="http://schemas.microsoft.com/office/drawing/2014/main" id="{2E3C92EE-58F8-449C-B65D-4C158C957D8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42867744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Chart, box and whisker chart&#10;&#10;Description automatically generated">
            <a:extLst>
              <a:ext uri="{FF2B5EF4-FFF2-40B4-BE49-F238E27FC236}">
                <a16:creationId xmlns:a16="http://schemas.microsoft.com/office/drawing/2014/main" id="{571CAF80-5166-4C81-A11D-66648B1DD1E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34962338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Graphical user interface, text, application&#10;&#10;Description automatically generated">
            <a:extLst>
              <a:ext uri="{FF2B5EF4-FFF2-40B4-BE49-F238E27FC236}">
                <a16:creationId xmlns:a16="http://schemas.microsoft.com/office/drawing/2014/main" id="{8780A27A-230D-4AE4-AFE2-A81E61C8D08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54477009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picture containing graphical user interface&#10;&#10;Description automatically generated">
            <a:extLst>
              <a:ext uri="{FF2B5EF4-FFF2-40B4-BE49-F238E27FC236}">
                <a16:creationId xmlns:a16="http://schemas.microsoft.com/office/drawing/2014/main" id="{20830E6C-E0EA-4AFE-9C6B-07A441082D8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06512095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Graphical user interface, text, application&#10;&#10;Description automatically generated">
            <a:extLst>
              <a:ext uri="{FF2B5EF4-FFF2-40B4-BE49-F238E27FC236}">
                <a16:creationId xmlns:a16="http://schemas.microsoft.com/office/drawing/2014/main" id="{27BAC5D2-61D6-40B3-9926-93665D93DE4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37187981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Chart, histogram&#10;&#10;Description automatically generated">
            <a:extLst>
              <a:ext uri="{FF2B5EF4-FFF2-40B4-BE49-F238E27FC236}">
                <a16:creationId xmlns:a16="http://schemas.microsoft.com/office/drawing/2014/main" id="{D573F27B-40FD-4024-B426-66D8884FCCA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46963714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Chart&#10;&#10;Description automatically generated">
            <a:extLst>
              <a:ext uri="{FF2B5EF4-FFF2-40B4-BE49-F238E27FC236}">
                <a16:creationId xmlns:a16="http://schemas.microsoft.com/office/drawing/2014/main" id="{3D1AB6A0-8B91-496A-A18C-B2887D96C93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13739506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Chart, bar chart, histogram&#10;&#10;Description automatically generated">
            <a:extLst>
              <a:ext uri="{FF2B5EF4-FFF2-40B4-BE49-F238E27FC236}">
                <a16:creationId xmlns:a16="http://schemas.microsoft.com/office/drawing/2014/main" id="{D5D2ACE0-5FC9-4EEF-92DA-1FBC641B87F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04788191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Chart, histogram&#10;&#10;Description automatically generated">
            <a:extLst>
              <a:ext uri="{FF2B5EF4-FFF2-40B4-BE49-F238E27FC236}">
                <a16:creationId xmlns:a16="http://schemas.microsoft.com/office/drawing/2014/main" id="{79660E25-1E8B-4F50-9B96-17D3B8F759E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28995733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Chart&#10;&#10;Description automatically generated">
            <a:extLst>
              <a:ext uri="{FF2B5EF4-FFF2-40B4-BE49-F238E27FC236}">
                <a16:creationId xmlns:a16="http://schemas.microsoft.com/office/drawing/2014/main" id="{370FAA8C-4623-47CF-90A0-A973484172E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91093129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Chart, bar chart&#10;&#10;Description automatically generated">
            <a:extLst>
              <a:ext uri="{FF2B5EF4-FFF2-40B4-BE49-F238E27FC236}">
                <a16:creationId xmlns:a16="http://schemas.microsoft.com/office/drawing/2014/main" id="{656F95A5-085A-4EF8-A08C-A1B0970A492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74790447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Chart, box and whisker chart&#10;&#10;Description automatically generated">
            <a:extLst>
              <a:ext uri="{FF2B5EF4-FFF2-40B4-BE49-F238E27FC236}">
                <a16:creationId xmlns:a16="http://schemas.microsoft.com/office/drawing/2014/main" id="{28CFDC3F-963E-4862-AB7D-EC09B950524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36765558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Chart, box and whisker chart&#10;&#10;Description automatically generated">
            <a:extLst>
              <a:ext uri="{FF2B5EF4-FFF2-40B4-BE49-F238E27FC236}">
                <a16:creationId xmlns:a16="http://schemas.microsoft.com/office/drawing/2014/main" id="{FA8BF998-9138-46D3-84C1-62B635AF921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68476748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Table&#10;&#10;Description automatically generated">
            <a:extLst>
              <a:ext uri="{FF2B5EF4-FFF2-40B4-BE49-F238E27FC236}">
                <a16:creationId xmlns:a16="http://schemas.microsoft.com/office/drawing/2014/main" id="{5C232071-7803-481F-94A5-5226BE7C3C5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7027614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Graphical user interface, text, application&#10;&#10;Description automatically generated">
            <a:extLst>
              <a:ext uri="{FF2B5EF4-FFF2-40B4-BE49-F238E27FC236}">
                <a16:creationId xmlns:a16="http://schemas.microsoft.com/office/drawing/2014/main" id="{D8011053-1A92-405E-BA83-50F315B25CE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44788469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picture containing chart&#10;&#10;Description automatically generated">
            <a:extLst>
              <a:ext uri="{FF2B5EF4-FFF2-40B4-BE49-F238E27FC236}">
                <a16:creationId xmlns:a16="http://schemas.microsoft.com/office/drawing/2014/main" id="{EA315553-5745-4190-A0E3-7F9CC351DFA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55661909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Chart&#10;&#10;Description automatically generated">
            <a:extLst>
              <a:ext uri="{FF2B5EF4-FFF2-40B4-BE49-F238E27FC236}">
                <a16:creationId xmlns:a16="http://schemas.microsoft.com/office/drawing/2014/main" id="{C40CEE63-23EF-480A-B296-8C166A01A30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53124685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picture containing chart&#10;&#10;Description automatically generated">
            <a:extLst>
              <a:ext uri="{FF2B5EF4-FFF2-40B4-BE49-F238E27FC236}">
                <a16:creationId xmlns:a16="http://schemas.microsoft.com/office/drawing/2014/main" id="{E38D41DB-419A-491E-9446-493B13CDA90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93446146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picture containing text&#10;&#10;Description automatically generated">
            <a:extLst>
              <a:ext uri="{FF2B5EF4-FFF2-40B4-BE49-F238E27FC236}">
                <a16:creationId xmlns:a16="http://schemas.microsoft.com/office/drawing/2014/main" id="{5CD67699-1642-490E-88DA-1026B3ADA50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1156597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Graphical user interface, text, application&#10;&#10;Description automatically generated">
            <a:extLst>
              <a:ext uri="{FF2B5EF4-FFF2-40B4-BE49-F238E27FC236}">
                <a16:creationId xmlns:a16="http://schemas.microsoft.com/office/drawing/2014/main" id="{4CEDA8E9-E3E5-4420-811A-B0B71F2D979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85473721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picture containing timeline&#10;&#10;Description automatically generated">
            <a:extLst>
              <a:ext uri="{FF2B5EF4-FFF2-40B4-BE49-F238E27FC236}">
                <a16:creationId xmlns:a16="http://schemas.microsoft.com/office/drawing/2014/main" id="{24208993-D132-4B42-ADBB-612026B13CC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86253384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picture containing timeline&#10;&#10;Description automatically generated">
            <a:extLst>
              <a:ext uri="{FF2B5EF4-FFF2-40B4-BE49-F238E27FC236}">
                <a16:creationId xmlns:a16="http://schemas.microsoft.com/office/drawing/2014/main" id="{3FE85E64-43CC-422B-9A93-38B13C72A10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55230670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Graphical user interface, text, application&#10;&#10;Description automatically generated">
            <a:extLst>
              <a:ext uri="{FF2B5EF4-FFF2-40B4-BE49-F238E27FC236}">
                <a16:creationId xmlns:a16="http://schemas.microsoft.com/office/drawing/2014/main" id="{CD1D7102-7D61-48C4-9CB9-C0C5AC3766F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07350181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Chart&#10;&#10;Description automatically generated">
            <a:extLst>
              <a:ext uri="{FF2B5EF4-FFF2-40B4-BE49-F238E27FC236}">
                <a16:creationId xmlns:a16="http://schemas.microsoft.com/office/drawing/2014/main" id="{1B3AF60B-75F3-4B1E-8FFB-D3CA02FB77A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31655668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Chart, bar chart&#10;&#10;Description automatically generated">
            <a:extLst>
              <a:ext uri="{FF2B5EF4-FFF2-40B4-BE49-F238E27FC236}">
                <a16:creationId xmlns:a16="http://schemas.microsoft.com/office/drawing/2014/main" id="{9663D5D0-6A4D-4270-AAF9-4AB2E8B4DE5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74334070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Graphical user interface&#10;&#10;Description automatically generated">
            <a:extLst>
              <a:ext uri="{FF2B5EF4-FFF2-40B4-BE49-F238E27FC236}">
                <a16:creationId xmlns:a16="http://schemas.microsoft.com/office/drawing/2014/main" id="{A2941BA8-C81D-4879-8E86-D6F95253F1F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6951275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Chart, bar chart&#10;&#10;Description automatically generated">
            <a:extLst>
              <a:ext uri="{FF2B5EF4-FFF2-40B4-BE49-F238E27FC236}">
                <a16:creationId xmlns:a16="http://schemas.microsoft.com/office/drawing/2014/main" id="{EE111459-9367-447F-923B-942DC655750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79168507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Chart, bar chart&#10;&#10;Description automatically generated">
            <a:extLst>
              <a:ext uri="{FF2B5EF4-FFF2-40B4-BE49-F238E27FC236}">
                <a16:creationId xmlns:a16="http://schemas.microsoft.com/office/drawing/2014/main" id="{3BF30510-75F1-4FD8-97D3-A7826BC8AE5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73801342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Chart, box and whisker chart&#10;&#10;Description automatically generated">
            <a:extLst>
              <a:ext uri="{FF2B5EF4-FFF2-40B4-BE49-F238E27FC236}">
                <a16:creationId xmlns:a16="http://schemas.microsoft.com/office/drawing/2014/main" id="{72014700-0B19-4D93-9C60-EB6566FC1C1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07918622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Chart, box and whisker chart&#10;&#10;Description automatically generated">
            <a:extLst>
              <a:ext uri="{FF2B5EF4-FFF2-40B4-BE49-F238E27FC236}">
                <a16:creationId xmlns:a16="http://schemas.microsoft.com/office/drawing/2014/main" id="{35C0D385-78E6-46CA-B8AF-F4C8E7E7A97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00026205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Graphical user interface, text, application&#10;&#10;Description automatically generated">
            <a:extLst>
              <a:ext uri="{FF2B5EF4-FFF2-40B4-BE49-F238E27FC236}">
                <a16:creationId xmlns:a16="http://schemas.microsoft.com/office/drawing/2014/main" id="{59DEF8BA-62FF-4AE0-A480-FAF2FBAC71B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94497185"/>
      </p:ext>
    </p:extLst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Graphical user interface, text, application&#10;&#10;Description automatically generated">
            <a:extLst>
              <a:ext uri="{FF2B5EF4-FFF2-40B4-BE49-F238E27FC236}">
                <a16:creationId xmlns:a16="http://schemas.microsoft.com/office/drawing/2014/main" id="{2A1BA471-470A-4FD8-BBC0-CC7F75981DD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59688382"/>
      </p:ext>
    </p:extLst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Graphical user interface, text, application&#10;&#10;Description automatically generated">
            <a:extLst>
              <a:ext uri="{FF2B5EF4-FFF2-40B4-BE49-F238E27FC236}">
                <a16:creationId xmlns:a16="http://schemas.microsoft.com/office/drawing/2014/main" id="{44D39634-18A0-4209-8035-86878067DAD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00652325"/>
      </p:ext>
    </p:extLst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Chart, histogram&#10;&#10;Description automatically generated">
            <a:extLst>
              <a:ext uri="{FF2B5EF4-FFF2-40B4-BE49-F238E27FC236}">
                <a16:creationId xmlns:a16="http://schemas.microsoft.com/office/drawing/2014/main" id="{7530B0BF-4E7F-4C4A-AA43-217ED1EC1B3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09918244"/>
      </p:ext>
    </p:extLst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Chart, bar chart&#10;&#10;Description automatically generated">
            <a:extLst>
              <a:ext uri="{FF2B5EF4-FFF2-40B4-BE49-F238E27FC236}">
                <a16:creationId xmlns:a16="http://schemas.microsoft.com/office/drawing/2014/main" id="{CAC07097-9815-4189-8D02-4DBB879EA87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45597362"/>
      </p:ext>
    </p:extLst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Chart, bar chart&#10;&#10;Description automatically generated">
            <a:extLst>
              <a:ext uri="{FF2B5EF4-FFF2-40B4-BE49-F238E27FC236}">
                <a16:creationId xmlns:a16="http://schemas.microsoft.com/office/drawing/2014/main" id="{32665641-E164-48B8-8F10-1195E535C4C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11917164"/>
      </p:ext>
    </p:extLst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Chart&#10;&#10;Description automatically generated">
            <a:extLst>
              <a:ext uri="{FF2B5EF4-FFF2-40B4-BE49-F238E27FC236}">
                <a16:creationId xmlns:a16="http://schemas.microsoft.com/office/drawing/2014/main" id="{8066628D-D162-4281-9176-63FCB9A0A21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15639835"/>
      </p:ext>
    </p:extLst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Chart&#10;&#10;Description automatically generated">
            <a:extLst>
              <a:ext uri="{FF2B5EF4-FFF2-40B4-BE49-F238E27FC236}">
                <a16:creationId xmlns:a16="http://schemas.microsoft.com/office/drawing/2014/main" id="{26D2BC53-6B71-4F18-979B-FA6AF1A7BCD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7547276"/>
      </p:ext>
    </p:extLst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Chart, bar chart&#10;&#10;Description automatically generated">
            <a:extLst>
              <a:ext uri="{FF2B5EF4-FFF2-40B4-BE49-F238E27FC236}">
                <a16:creationId xmlns:a16="http://schemas.microsoft.com/office/drawing/2014/main" id="{13A088FC-A009-4B60-A81C-AEC84819C1E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21902264"/>
      </p:ext>
    </p:extLst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Chart, histogram&#10;&#10;Description automatically generated">
            <a:extLst>
              <a:ext uri="{FF2B5EF4-FFF2-40B4-BE49-F238E27FC236}">
                <a16:creationId xmlns:a16="http://schemas.microsoft.com/office/drawing/2014/main" id="{F39E7750-BE1B-4CA6-901D-AE39E09C8E9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30472997"/>
      </p:ext>
    </p:extLst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Chart, bar chart&#10;&#10;Description automatically generated">
            <a:extLst>
              <a:ext uri="{FF2B5EF4-FFF2-40B4-BE49-F238E27FC236}">
                <a16:creationId xmlns:a16="http://schemas.microsoft.com/office/drawing/2014/main" id="{596F1301-021D-4C54-AF7D-A9D0C10036E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79455447"/>
      </p:ext>
    </p:extLst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Chart, box and whisker chart&#10;&#10;Description automatically generated">
            <a:extLst>
              <a:ext uri="{FF2B5EF4-FFF2-40B4-BE49-F238E27FC236}">
                <a16:creationId xmlns:a16="http://schemas.microsoft.com/office/drawing/2014/main" id="{FF31C43F-51E4-4F70-AFEC-3A1058B58CC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3504387"/>
      </p:ext>
    </p:extLst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Chart, box and whisker chart&#10;&#10;Description automatically generated">
            <a:extLst>
              <a:ext uri="{FF2B5EF4-FFF2-40B4-BE49-F238E27FC236}">
                <a16:creationId xmlns:a16="http://schemas.microsoft.com/office/drawing/2014/main" id="{8CA5F063-CA40-49FF-8C01-FB8A84078A5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91731980"/>
      </p:ext>
    </p:extLst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Table&#10;&#10;Description automatically generated">
            <a:extLst>
              <a:ext uri="{FF2B5EF4-FFF2-40B4-BE49-F238E27FC236}">
                <a16:creationId xmlns:a16="http://schemas.microsoft.com/office/drawing/2014/main" id="{1458CDC4-1D9A-4E62-89D8-0D2C25057A0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67862463"/>
      </p:ext>
    </p:extLst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Graphical user interface, text, application&#10;&#10;Description automatically generated">
            <a:extLst>
              <a:ext uri="{FF2B5EF4-FFF2-40B4-BE49-F238E27FC236}">
                <a16:creationId xmlns:a16="http://schemas.microsoft.com/office/drawing/2014/main" id="{3E7FDABD-EF4D-4E62-8E99-98B1ADB47AC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10815296"/>
      </p:ext>
    </p:extLst>
  </p:cSld>
  <p:clrMapOvr>
    <a:masterClrMapping/>
  </p:clrMapOvr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picture containing chart&#10;&#10;Description automatically generated">
            <a:extLst>
              <a:ext uri="{FF2B5EF4-FFF2-40B4-BE49-F238E27FC236}">
                <a16:creationId xmlns:a16="http://schemas.microsoft.com/office/drawing/2014/main" id="{19695F5B-FBC4-46F4-939E-C5251CA196B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62241934"/>
      </p:ext>
    </p:extLst>
  </p:cSld>
  <p:clrMapOvr>
    <a:masterClrMapping/>
  </p:clrMapOvr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Chart&#10;&#10;Description automatically generated">
            <a:extLst>
              <a:ext uri="{FF2B5EF4-FFF2-40B4-BE49-F238E27FC236}">
                <a16:creationId xmlns:a16="http://schemas.microsoft.com/office/drawing/2014/main" id="{FAA83FA7-6B69-457B-8E62-9C8E85FFEDF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54911658"/>
      </p:ext>
    </p:extLst>
  </p:cSld>
  <p:clrMapOvr>
    <a:masterClrMapping/>
  </p:clrMapOvr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picture containing graphical user interface, text&#10;&#10;Description automatically generated">
            <a:extLst>
              <a:ext uri="{FF2B5EF4-FFF2-40B4-BE49-F238E27FC236}">
                <a16:creationId xmlns:a16="http://schemas.microsoft.com/office/drawing/2014/main" id="{3AE92E12-BFC9-4ECA-B092-1E4864C36AD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40487777"/>
      </p:ext>
    </p:extLst>
  </p:cSld>
  <p:clrMapOvr>
    <a:masterClrMapping/>
  </p:clrMapOvr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Graphical user interface, text, application&#10;&#10;Description automatically generated">
            <a:extLst>
              <a:ext uri="{FF2B5EF4-FFF2-40B4-BE49-F238E27FC236}">
                <a16:creationId xmlns:a16="http://schemas.microsoft.com/office/drawing/2014/main" id="{4A6CBE1A-DAF5-4E5C-B4B6-1EA30F6634A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6813594"/>
      </p:ext>
    </p:extLst>
  </p:cSld>
  <p:clrMapOvr>
    <a:masterClrMapping/>
  </p:clrMapOvr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picture containing text&#10;&#10;Description automatically generated">
            <a:extLst>
              <a:ext uri="{FF2B5EF4-FFF2-40B4-BE49-F238E27FC236}">
                <a16:creationId xmlns:a16="http://schemas.microsoft.com/office/drawing/2014/main" id="{8B6FF726-C09F-4410-9FC8-6907484291D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589098"/>
      </p:ext>
    </p:extLst>
  </p:cSld>
  <p:clrMapOvr>
    <a:masterClrMapping/>
  </p:clrMapOvr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Graphical user interface, text&#10;&#10;Description automatically generated">
            <a:extLst>
              <a:ext uri="{FF2B5EF4-FFF2-40B4-BE49-F238E27FC236}">
                <a16:creationId xmlns:a16="http://schemas.microsoft.com/office/drawing/2014/main" id="{E4A69383-DB0B-4374-98D2-067620FCD7A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46102990"/>
      </p:ext>
    </p:extLst>
  </p:cSld>
  <p:clrMapOvr>
    <a:masterClrMapping/>
  </p:clrMapOvr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Graphical user interface, text, application&#10;&#10;Description automatically generated">
            <a:extLst>
              <a:ext uri="{FF2B5EF4-FFF2-40B4-BE49-F238E27FC236}">
                <a16:creationId xmlns:a16="http://schemas.microsoft.com/office/drawing/2014/main" id="{95DCCBF1-A8BE-466E-B6CB-FB5BAE62848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25284556"/>
      </p:ext>
    </p:extLst>
  </p:cSld>
  <p:clrMapOvr>
    <a:masterClrMapping/>
  </p:clrMapOvr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Chart, line chart&#10;&#10;Description automatically generated">
            <a:extLst>
              <a:ext uri="{FF2B5EF4-FFF2-40B4-BE49-F238E27FC236}">
                <a16:creationId xmlns:a16="http://schemas.microsoft.com/office/drawing/2014/main" id="{2257E852-1B28-441E-8769-CD184205C78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57098601"/>
      </p:ext>
    </p:extLst>
  </p:cSld>
  <p:clrMapOvr>
    <a:masterClrMapping/>
  </p:clrMapOvr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Chart&#10;&#10;Description automatically generated">
            <a:extLst>
              <a:ext uri="{FF2B5EF4-FFF2-40B4-BE49-F238E27FC236}">
                <a16:creationId xmlns:a16="http://schemas.microsoft.com/office/drawing/2014/main" id="{945EE99E-2701-4628-8AB0-C77D7099A3F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16080620"/>
      </p:ext>
    </p:extLst>
  </p:cSld>
  <p:clrMapOvr>
    <a:masterClrMapping/>
  </p:clrMapOvr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Chart&#10;&#10;Description automatically generated">
            <a:extLst>
              <a:ext uri="{FF2B5EF4-FFF2-40B4-BE49-F238E27FC236}">
                <a16:creationId xmlns:a16="http://schemas.microsoft.com/office/drawing/2014/main" id="{A0A86DCA-8431-4488-9F40-F3031657A9D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59451747"/>
      </p:ext>
    </p:extLst>
  </p:cSld>
  <p:clrMapOvr>
    <a:masterClrMapping/>
  </p:clrMapOvr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Graphical user interface, application&#10;&#10;Description automatically generated">
            <a:extLst>
              <a:ext uri="{FF2B5EF4-FFF2-40B4-BE49-F238E27FC236}">
                <a16:creationId xmlns:a16="http://schemas.microsoft.com/office/drawing/2014/main" id="{29F0AD1E-D3D2-4B78-9F92-DDAF64340EF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32485940"/>
      </p:ext>
    </p:extLst>
  </p:cSld>
  <p:clrMapOvr>
    <a:masterClrMapping/>
  </p:clrMapOvr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Chart&#10;&#10;Description automatically generated">
            <a:extLst>
              <a:ext uri="{FF2B5EF4-FFF2-40B4-BE49-F238E27FC236}">
                <a16:creationId xmlns:a16="http://schemas.microsoft.com/office/drawing/2014/main" id="{52C6E8DA-646D-4BB7-B8BC-6B36D995A5B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2052189"/>
      </p:ext>
    </p:extLst>
  </p:cSld>
  <p:clrMapOvr>
    <a:masterClrMapping/>
  </p:clrMapOvr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Chart, bar chart&#10;&#10;Description automatically generated">
            <a:extLst>
              <a:ext uri="{FF2B5EF4-FFF2-40B4-BE49-F238E27FC236}">
                <a16:creationId xmlns:a16="http://schemas.microsoft.com/office/drawing/2014/main" id="{EA29B68E-DC18-4A33-B06B-7A0F5593FAF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3308071"/>
      </p:ext>
    </p:extLst>
  </p:cSld>
  <p:clrMapOvr>
    <a:masterClrMapping/>
  </p:clrMapOvr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Graphical user interface, text, application&#10;&#10;Description automatically generated">
            <a:extLst>
              <a:ext uri="{FF2B5EF4-FFF2-40B4-BE49-F238E27FC236}">
                <a16:creationId xmlns:a16="http://schemas.microsoft.com/office/drawing/2014/main" id="{9C67BE7E-2602-40C1-988C-7BE6065F0D5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66808351"/>
      </p:ext>
    </p:extLst>
  </p:cSld>
  <p:clrMapOvr>
    <a:masterClrMapping/>
  </p:clrMapOvr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Chart, bar chart&#10;&#10;Description automatically generated">
            <a:extLst>
              <a:ext uri="{FF2B5EF4-FFF2-40B4-BE49-F238E27FC236}">
                <a16:creationId xmlns:a16="http://schemas.microsoft.com/office/drawing/2014/main" id="{B9E94CA0-C3B2-433F-A90C-55D548C1EF5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58847867"/>
      </p:ext>
    </p:extLst>
  </p:cSld>
  <p:clrMapOvr>
    <a:masterClrMapping/>
  </p:clrMapOvr>
</p:sld>
</file>

<file path=ppt/slides/slide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picture containing graphical user interface&#10;&#10;Description automatically generated">
            <a:extLst>
              <a:ext uri="{FF2B5EF4-FFF2-40B4-BE49-F238E27FC236}">
                <a16:creationId xmlns:a16="http://schemas.microsoft.com/office/drawing/2014/main" id="{0C82B340-2CBF-4DA6-BE78-037A78ABBB0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59932198"/>
      </p:ext>
    </p:extLst>
  </p:cSld>
  <p:clrMapOvr>
    <a:masterClrMapping/>
  </p:clrMapOvr>
</p:sld>
</file>

<file path=ppt/slides/slide8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Chart&#10;&#10;Description automatically generated">
            <a:extLst>
              <a:ext uri="{FF2B5EF4-FFF2-40B4-BE49-F238E27FC236}">
                <a16:creationId xmlns:a16="http://schemas.microsoft.com/office/drawing/2014/main" id="{CD107026-E317-4152-B45A-BC3E01ABFFD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04961913"/>
      </p:ext>
    </p:extLst>
  </p:cSld>
  <p:clrMapOvr>
    <a:masterClrMapping/>
  </p:clrMapOvr>
</p:sld>
</file>

<file path=ppt/slides/slide8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Chart, histogram&#10;&#10;Description automatically generated">
            <a:extLst>
              <a:ext uri="{FF2B5EF4-FFF2-40B4-BE49-F238E27FC236}">
                <a16:creationId xmlns:a16="http://schemas.microsoft.com/office/drawing/2014/main" id="{81849E32-E3F4-43CE-834A-AF4BD7AA84A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50446905"/>
      </p:ext>
    </p:extLst>
  </p:cSld>
  <p:clrMapOvr>
    <a:masterClrMapping/>
  </p:clrMapOvr>
</p:sld>
</file>

<file path=ppt/slides/slide8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Chart&#10;&#10;Description automatically generated">
            <a:extLst>
              <a:ext uri="{FF2B5EF4-FFF2-40B4-BE49-F238E27FC236}">
                <a16:creationId xmlns:a16="http://schemas.microsoft.com/office/drawing/2014/main" id="{85B9F0AF-782B-4C02-B8D0-26A9EDD371B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34868339"/>
      </p:ext>
    </p:extLst>
  </p:cSld>
  <p:clrMapOvr>
    <a:masterClrMapping/>
  </p:clrMapOvr>
</p:sld>
</file>

<file path=ppt/slides/slide8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Chart&#10;&#10;Description automatically generated">
            <a:extLst>
              <a:ext uri="{FF2B5EF4-FFF2-40B4-BE49-F238E27FC236}">
                <a16:creationId xmlns:a16="http://schemas.microsoft.com/office/drawing/2014/main" id="{34DCE002-C4DB-4E16-80F9-2895D9C1FD3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4688595"/>
      </p:ext>
    </p:extLst>
  </p:cSld>
  <p:clrMapOvr>
    <a:masterClrMapping/>
  </p:clrMapOvr>
</p:sld>
</file>

<file path=ppt/slides/slide8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Chart, box and whisker chart&#10;&#10;Description automatically generated">
            <a:extLst>
              <a:ext uri="{FF2B5EF4-FFF2-40B4-BE49-F238E27FC236}">
                <a16:creationId xmlns:a16="http://schemas.microsoft.com/office/drawing/2014/main" id="{162C3E3F-4EBD-4DF9-9797-9B2EF4448AE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92957242"/>
      </p:ext>
    </p:extLst>
  </p:cSld>
  <p:clrMapOvr>
    <a:masterClrMapping/>
  </p:clrMapOvr>
</p:sld>
</file>

<file path=ppt/slides/slide9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Chart, box and whisker chart&#10;&#10;Description automatically generated">
            <a:extLst>
              <a:ext uri="{FF2B5EF4-FFF2-40B4-BE49-F238E27FC236}">
                <a16:creationId xmlns:a16="http://schemas.microsoft.com/office/drawing/2014/main" id="{AFFF6A20-D524-408A-A0F5-7B62624CD06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29791584"/>
      </p:ext>
    </p:extLst>
  </p:cSld>
  <p:clrMapOvr>
    <a:masterClrMapping/>
  </p:clrMapOvr>
</p:sld>
</file>

<file path=ppt/slides/slide9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Chart&#10;&#10;Description automatically generated">
            <a:extLst>
              <a:ext uri="{FF2B5EF4-FFF2-40B4-BE49-F238E27FC236}">
                <a16:creationId xmlns:a16="http://schemas.microsoft.com/office/drawing/2014/main" id="{D85F6448-3AF1-472F-A177-029867991E2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81435562"/>
      </p:ext>
    </p:extLst>
  </p:cSld>
  <p:clrMapOvr>
    <a:masterClrMapping/>
  </p:clrMapOvr>
</p:sld>
</file>

<file path=ppt/slides/slide9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C7D1C1BE-C198-4DCB-8398-2CE128B93C2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34728571"/>
      </p:ext>
    </p:extLst>
  </p:cSld>
  <p:clrMapOvr>
    <a:masterClrMapping/>
  </p:clrMapOvr>
</p:sld>
</file>

<file path=ppt/slides/slide9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Chart, line chart&#10;&#10;Description automatically generated">
            <a:extLst>
              <a:ext uri="{FF2B5EF4-FFF2-40B4-BE49-F238E27FC236}">
                <a16:creationId xmlns:a16="http://schemas.microsoft.com/office/drawing/2014/main" id="{A9430C83-A1FE-4438-B10B-CCE01260D5A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74098501"/>
      </p:ext>
    </p:extLst>
  </p:cSld>
  <p:clrMapOvr>
    <a:masterClrMapping/>
  </p:clrMapOvr>
</p:sld>
</file>

<file path=ppt/slides/slide9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picture containing Teams&#10;&#10;Description automatically generated">
            <a:extLst>
              <a:ext uri="{FF2B5EF4-FFF2-40B4-BE49-F238E27FC236}">
                <a16:creationId xmlns:a16="http://schemas.microsoft.com/office/drawing/2014/main" id="{1BC41009-F754-4272-BAB7-EE6FFD04A15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2084440"/>
      </p:ext>
    </p:extLst>
  </p:cSld>
  <p:clrMapOvr>
    <a:masterClrMapping/>
  </p:clrMapOvr>
</p:sld>
</file>

<file path=ppt/slides/slide9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Chart&#10;&#10;Description automatically generated">
            <a:extLst>
              <a:ext uri="{FF2B5EF4-FFF2-40B4-BE49-F238E27FC236}">
                <a16:creationId xmlns:a16="http://schemas.microsoft.com/office/drawing/2014/main" id="{3188A993-308F-4ED5-BC09-2F20E63EA61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71581648"/>
      </p:ext>
    </p:extLst>
  </p:cSld>
  <p:clrMapOvr>
    <a:masterClrMapping/>
  </p:clrMapOvr>
</p:sld>
</file>

<file path=ppt/slides/slide9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A9482180-0A5B-43FF-87E6-6A0C9C8905A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64150186"/>
      </p:ext>
    </p:extLst>
  </p:cSld>
  <p:clrMapOvr>
    <a:masterClrMapping/>
  </p:clrMapOvr>
</p:sld>
</file>

<file path=ppt/slides/slide9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Graphical user interface, text, application&#10;&#10;Description automatically generated">
            <a:extLst>
              <a:ext uri="{FF2B5EF4-FFF2-40B4-BE49-F238E27FC236}">
                <a16:creationId xmlns:a16="http://schemas.microsoft.com/office/drawing/2014/main" id="{A669D290-512C-4F29-9B0A-A9B529F2858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27545151"/>
      </p:ext>
    </p:extLst>
  </p:cSld>
  <p:clrMapOvr>
    <a:masterClrMapping/>
  </p:clrMapOvr>
</p:sld>
</file>

<file path=ppt/slides/slide9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Chart, histogram&#10;&#10;Description automatically generated">
            <a:extLst>
              <a:ext uri="{FF2B5EF4-FFF2-40B4-BE49-F238E27FC236}">
                <a16:creationId xmlns:a16="http://schemas.microsoft.com/office/drawing/2014/main" id="{312E44BB-0802-4E95-8B2E-957896EF830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81302614"/>
      </p:ext>
    </p:extLst>
  </p:cSld>
  <p:clrMapOvr>
    <a:masterClrMapping/>
  </p:clrMapOvr>
</p:sld>
</file>

<file path=ppt/slides/slide9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Timeline&#10;&#10;Description automatically generated">
            <a:extLst>
              <a:ext uri="{FF2B5EF4-FFF2-40B4-BE49-F238E27FC236}">
                <a16:creationId xmlns:a16="http://schemas.microsoft.com/office/drawing/2014/main" id="{69638363-3F11-448A-8B62-EEA3DE4BD9E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21506816"/>
      </p:ext>
    </p:extLst>
  </p:cSld>
  <p:clrMapOvr>
    <a:masterClrMapping/>
  </p:clrMapOvr>
</p:sld>
</file>

<file path=ppt/slides/slide10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Chart&#10;&#10;Description automatically generated">
            <a:extLst>
              <a:ext uri="{FF2B5EF4-FFF2-40B4-BE49-F238E27FC236}">
                <a16:creationId xmlns:a16="http://schemas.microsoft.com/office/drawing/2014/main" id="{F6EF4F75-56B9-45AD-B86F-060E6B062EA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67136759"/>
      </p:ext>
    </p:extLst>
  </p:cSld>
  <p:clrMapOvr>
    <a:masterClrMapping/>
  </p:clrMapOvr>
</p:sld>
</file>

<file path=ppt/slides/slide10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Chart, histogram&#10;&#10;Description automatically generated">
            <a:extLst>
              <a:ext uri="{FF2B5EF4-FFF2-40B4-BE49-F238E27FC236}">
                <a16:creationId xmlns:a16="http://schemas.microsoft.com/office/drawing/2014/main" id="{94EEC57E-035B-4BE6-AE4A-B6409741D44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82193024"/>
      </p:ext>
    </p:extLst>
  </p:cSld>
  <p:clrMapOvr>
    <a:masterClrMapping/>
  </p:clrMapOvr>
</p:sld>
</file>

<file path=ppt/slides/slide10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Chart, bar chart&#10;&#10;Description automatically generated">
            <a:extLst>
              <a:ext uri="{FF2B5EF4-FFF2-40B4-BE49-F238E27FC236}">
                <a16:creationId xmlns:a16="http://schemas.microsoft.com/office/drawing/2014/main" id="{301A787D-3AA1-423D-8E41-5C2D117760B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25308583"/>
      </p:ext>
    </p:extLst>
  </p:cSld>
  <p:clrMapOvr>
    <a:masterClrMapping/>
  </p:clrMapOvr>
</p:sld>
</file>

<file path=ppt/slides/slide10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Chart&#10;&#10;Description automatically generated">
            <a:extLst>
              <a:ext uri="{FF2B5EF4-FFF2-40B4-BE49-F238E27FC236}">
                <a16:creationId xmlns:a16="http://schemas.microsoft.com/office/drawing/2014/main" id="{4F024820-9323-4415-A69D-51791E93383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30073016"/>
      </p:ext>
    </p:extLst>
  </p:cSld>
  <p:clrMapOvr>
    <a:masterClrMapping/>
  </p:clrMapOvr>
</p:sld>
</file>

<file path=ppt/slides/slide10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7D7DBA00-F1DE-442F-8D2B-E033260C11D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72721395"/>
      </p:ext>
    </p:extLst>
  </p:cSld>
  <p:clrMapOvr>
    <a:masterClrMapping/>
  </p:clrMapOvr>
</p:sld>
</file>

<file path=ppt/slides/slide10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Chart&#10;&#10;Description automatically generated">
            <a:extLst>
              <a:ext uri="{FF2B5EF4-FFF2-40B4-BE49-F238E27FC236}">
                <a16:creationId xmlns:a16="http://schemas.microsoft.com/office/drawing/2014/main" id="{AF489F79-6F41-4C06-980A-01B72ABC68F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06684120"/>
      </p:ext>
    </p:extLst>
  </p:cSld>
  <p:clrMapOvr>
    <a:masterClrMapping/>
  </p:clrMapOvr>
</p:sld>
</file>

<file path=ppt/slides/slide10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Chart, waterfall chart, box and whisker chart&#10;&#10;Description automatically generated">
            <a:extLst>
              <a:ext uri="{FF2B5EF4-FFF2-40B4-BE49-F238E27FC236}">
                <a16:creationId xmlns:a16="http://schemas.microsoft.com/office/drawing/2014/main" id="{94CF3F3A-2767-4158-A95A-98E74BB6B64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1531676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5_NHSBT_presentation_style_v2">
  <a:themeElements>
    <a:clrScheme name="4_NHSBT_presentation_style_v2 1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0072C6"/>
      </a:accent1>
      <a:accent2>
        <a:srgbClr val="0091C9"/>
      </a:accent2>
      <a:accent3>
        <a:srgbClr val="FFFFFF"/>
      </a:accent3>
      <a:accent4>
        <a:srgbClr val="000000"/>
      </a:accent4>
      <a:accent5>
        <a:srgbClr val="AABCDF"/>
      </a:accent5>
      <a:accent6>
        <a:srgbClr val="0083B6"/>
      </a:accent6>
      <a:hlink>
        <a:srgbClr val="000000"/>
      </a:hlink>
      <a:folHlink>
        <a:srgbClr val="000000"/>
      </a:folHlink>
    </a:clrScheme>
    <a:fontScheme name="4_NHSBT_presentation_style_v2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99CC00"/>
        </a:solidFill>
        <a:ln>
          <a:noFill/>
        </a:ln>
        <a:effectLst/>
        <a:extLst>
          <a:ext uri="{91240B29-F687-4F45-9708-019B960494DF}">
            <a14:hiddenLine xmlns:a14="http://schemas.microsoft.com/office/drawing/2010/main"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14:hiddenLine>
          </a:ex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none" lIns="91440" tIns="45720" rIns="91440" bIns="45720" numCol="1" anchor="ctr" anchorCtr="0" compatLnSpc="1">
        <a:prstTxWarp prst="textNoShape">
          <a:avLst/>
        </a:prstTxWarp>
      </a:bodyPr>
      <a:lstStyle>
        <a:defPPr marL="0" marR="0" indent="0" algn="ctr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GB" sz="2400" b="1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anose="020B0604020202020204" pitchFamily="34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99CC00"/>
        </a:solidFill>
        <a:ln>
          <a:noFill/>
        </a:ln>
        <a:effectLst/>
        <a:extLst>
          <a:ext uri="{91240B29-F687-4F45-9708-019B960494DF}">
            <a14:hiddenLine xmlns:a14="http://schemas.microsoft.com/office/drawing/2010/main"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14:hiddenLine>
          </a:ex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none" lIns="91440" tIns="45720" rIns="91440" bIns="45720" numCol="1" anchor="ctr" anchorCtr="0" compatLnSpc="1">
        <a:prstTxWarp prst="textNoShape">
          <a:avLst/>
        </a:prstTxWarp>
      </a:bodyPr>
      <a:lstStyle>
        <a:defPPr marL="0" marR="0" indent="0" algn="ctr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GB" sz="2400" b="1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anose="020B0604020202020204" pitchFamily="34" charset="0"/>
          </a:defRPr>
        </a:defPPr>
      </a:lstStyle>
    </a:lnDef>
  </a:objectDefaults>
  <a:extraClrSchemeLst>
    <a:extraClrScheme>
      <a:clrScheme name="4_NHSBT_presentation_style_v2 1">
        <a:dk1>
          <a:srgbClr val="000000"/>
        </a:dk1>
        <a:lt1>
          <a:srgbClr val="FFFFFF"/>
        </a:lt1>
        <a:dk2>
          <a:srgbClr val="1F497D"/>
        </a:dk2>
        <a:lt2>
          <a:srgbClr val="EEECE1"/>
        </a:lt2>
        <a:accent1>
          <a:srgbClr val="0072C6"/>
        </a:accent1>
        <a:accent2>
          <a:srgbClr val="0091C9"/>
        </a:accent2>
        <a:accent3>
          <a:srgbClr val="FFFFFF"/>
        </a:accent3>
        <a:accent4>
          <a:srgbClr val="000000"/>
        </a:accent4>
        <a:accent5>
          <a:srgbClr val="AABCDF"/>
        </a:accent5>
        <a:accent6>
          <a:srgbClr val="0083B6"/>
        </a:accent6>
        <a:hlink>
          <a:srgbClr val="000000"/>
        </a:hlink>
        <a:folHlink>
          <a:srgbClr val="00000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63</TotalTime>
  <Words>0</Words>
  <Application>Microsoft Office PowerPoint</Application>
  <PresentationFormat>On-screen Show (4:3)</PresentationFormat>
  <Paragraphs>0</Paragraphs>
  <Slides>106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106</vt:i4>
      </vt:variant>
    </vt:vector>
  </HeadingPairs>
  <TitlesOfParts>
    <vt:vector size="112" baseType="lpstr">
      <vt:lpstr>Arial</vt:lpstr>
      <vt:lpstr>Calibri</vt:lpstr>
      <vt:lpstr>Calibri Light</vt:lpstr>
      <vt:lpstr>Lucida Grande</vt:lpstr>
      <vt:lpstr>Office Theme</vt:lpstr>
      <vt:lpstr>5_NHSBT_presentation_style_v2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Smith Frederick</dc:creator>
  <cp:lastModifiedBy>Banks Jenni</cp:lastModifiedBy>
  <cp:revision>4</cp:revision>
  <dcterms:created xsi:type="dcterms:W3CDTF">2020-09-25T10:52:45Z</dcterms:created>
  <dcterms:modified xsi:type="dcterms:W3CDTF">2020-09-25T12:05:09Z</dcterms:modified>
</cp:coreProperties>
</file>