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4" r:id="rId2"/>
  </p:sldMasterIdLst>
  <p:notesMasterIdLst>
    <p:notesMasterId r:id="rId54"/>
  </p:notesMasterIdLst>
  <p:sldIdLst>
    <p:sldId id="341" r:id="rId3"/>
    <p:sldId id="257" r:id="rId4"/>
    <p:sldId id="258" r:id="rId5"/>
    <p:sldId id="260" r:id="rId6"/>
    <p:sldId id="261" r:id="rId7"/>
    <p:sldId id="262" r:id="rId8"/>
    <p:sldId id="266" r:id="rId9"/>
    <p:sldId id="281" r:id="rId10"/>
    <p:sldId id="270" r:id="rId11"/>
    <p:sldId id="271" r:id="rId12"/>
    <p:sldId id="272" r:id="rId13"/>
    <p:sldId id="273" r:id="rId14"/>
    <p:sldId id="274" r:id="rId15"/>
    <p:sldId id="282" r:id="rId16"/>
    <p:sldId id="277" r:id="rId17"/>
    <p:sldId id="283" r:id="rId18"/>
    <p:sldId id="278" r:id="rId19"/>
    <p:sldId id="279" r:id="rId20"/>
    <p:sldId id="315" r:id="rId21"/>
    <p:sldId id="316" r:id="rId22"/>
    <p:sldId id="317" r:id="rId23"/>
    <p:sldId id="268" r:id="rId24"/>
    <p:sldId id="284" r:id="rId25"/>
    <p:sldId id="285" r:id="rId26"/>
    <p:sldId id="318" r:id="rId27"/>
    <p:sldId id="319" r:id="rId28"/>
    <p:sldId id="322" r:id="rId29"/>
    <p:sldId id="323" r:id="rId30"/>
    <p:sldId id="291" r:id="rId31"/>
    <p:sldId id="292" r:id="rId32"/>
    <p:sldId id="293" r:id="rId33"/>
    <p:sldId id="295" r:id="rId34"/>
    <p:sldId id="296" r:id="rId35"/>
    <p:sldId id="324" r:id="rId36"/>
    <p:sldId id="331" r:id="rId37"/>
    <p:sldId id="326" r:id="rId38"/>
    <p:sldId id="329" r:id="rId39"/>
    <p:sldId id="328" r:id="rId40"/>
    <p:sldId id="303" r:id="rId41"/>
    <p:sldId id="304" r:id="rId42"/>
    <p:sldId id="305" r:id="rId43"/>
    <p:sldId id="306" r:id="rId44"/>
    <p:sldId id="332" r:id="rId45"/>
    <p:sldId id="337" r:id="rId46"/>
    <p:sldId id="338" r:id="rId47"/>
    <p:sldId id="339" r:id="rId48"/>
    <p:sldId id="310" r:id="rId49"/>
    <p:sldId id="312" r:id="rId50"/>
    <p:sldId id="313" r:id="rId51"/>
    <p:sldId id="314" r:id="rId52"/>
    <p:sldId id="342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19D"/>
    <a:srgbClr val="6E2C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05"/>
    <p:restoredTop sz="93692"/>
  </p:normalViewPr>
  <p:slideViewPr>
    <p:cSldViewPr snapToGrid="0" snapToObjects="1">
      <p:cViewPr varScale="1">
        <p:scale>
          <a:sx n="99" d="100"/>
          <a:sy n="99" d="100"/>
        </p:scale>
        <p:origin x="-20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notesMaster" Target="notesMasters/notesMaster1.xml"/><Relationship Id="rId55" Type="http://schemas.openxmlformats.org/officeDocument/2006/relationships/printerSettings" Target="printerSettings/printerSettings1.bin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jpg"/><Relationship Id="rId1" Type="http://schemas.openxmlformats.org/officeDocument/2006/relationships/image" Target="../media/image8.jpg"/><Relationship Id="rId2" Type="http://schemas.openxmlformats.org/officeDocument/2006/relationships/image" Target="../media/image9.jp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ata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ata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ata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ata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ata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ata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ata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ata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9.jpg"/><Relationship Id="rId5" Type="http://schemas.openxmlformats.org/officeDocument/2006/relationships/image" Target="../media/image12.jpg"/><Relationship Id="rId1" Type="http://schemas.openxmlformats.org/officeDocument/2006/relationships/image" Target="../media/image8.jpg"/><Relationship Id="rId2" Type="http://schemas.openxmlformats.org/officeDocument/2006/relationships/image" Target="../media/image10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_rels/drawing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image" Target="../media/image3.jpg"/><Relationship Id="rId2" Type="http://schemas.openxmlformats.org/officeDocument/2006/relationships/image" Target="../media/image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D75B44-B642-EB47-B77E-5D4DF2F5438F}" type="doc">
      <dgm:prSet loTypeId="urn:microsoft.com/office/officeart/2005/8/layout/matrix3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66BEC8F-4D73-3C40-BA8A-DBF64601AE74}">
      <dgm:prSet phldrT="[Text]"/>
      <dgm:spPr/>
      <dgm:t>
        <a:bodyPr/>
        <a:lstStyle/>
        <a:p>
          <a:r>
            <a:rPr lang="en-US" dirty="0" smtClean="0"/>
            <a:t>Autonomy</a:t>
          </a:r>
          <a:endParaRPr lang="en-US" dirty="0"/>
        </a:p>
      </dgm:t>
    </dgm:pt>
    <dgm:pt modelId="{24D50782-568F-564E-92EB-B52E7BFEB581}" type="parTrans" cxnId="{B608A240-2448-234F-9EB7-D7B699C45040}">
      <dgm:prSet/>
      <dgm:spPr/>
      <dgm:t>
        <a:bodyPr/>
        <a:lstStyle/>
        <a:p>
          <a:endParaRPr lang="en-US"/>
        </a:p>
      </dgm:t>
    </dgm:pt>
    <dgm:pt modelId="{C5E767EF-84B4-894D-AE33-7475A77D59CF}" type="sibTrans" cxnId="{B608A240-2448-234F-9EB7-D7B699C45040}">
      <dgm:prSet/>
      <dgm:spPr/>
      <dgm:t>
        <a:bodyPr/>
        <a:lstStyle/>
        <a:p>
          <a:endParaRPr lang="en-US"/>
        </a:p>
      </dgm:t>
    </dgm:pt>
    <dgm:pt modelId="{0E17B86E-0080-5C4E-83A7-AC803AA6740A}">
      <dgm:prSet phldrT="[Text]"/>
      <dgm:spPr/>
      <dgm:t>
        <a:bodyPr/>
        <a:lstStyle/>
        <a:p>
          <a:r>
            <a:rPr lang="en-US" dirty="0" smtClean="0"/>
            <a:t>Non-Maleficence</a:t>
          </a:r>
          <a:endParaRPr lang="en-US" dirty="0"/>
        </a:p>
      </dgm:t>
    </dgm:pt>
    <dgm:pt modelId="{D0FE7D4E-3971-5A48-A07C-C8CDDABB7872}" type="parTrans" cxnId="{346E028C-3563-0D44-AF20-A29AF1667F38}">
      <dgm:prSet/>
      <dgm:spPr/>
      <dgm:t>
        <a:bodyPr/>
        <a:lstStyle/>
        <a:p>
          <a:endParaRPr lang="en-US"/>
        </a:p>
      </dgm:t>
    </dgm:pt>
    <dgm:pt modelId="{8D75009D-1C3F-FE4A-8C9E-57217C148283}" type="sibTrans" cxnId="{346E028C-3563-0D44-AF20-A29AF1667F38}">
      <dgm:prSet/>
      <dgm:spPr/>
      <dgm:t>
        <a:bodyPr/>
        <a:lstStyle/>
        <a:p>
          <a:endParaRPr lang="en-US"/>
        </a:p>
      </dgm:t>
    </dgm:pt>
    <dgm:pt modelId="{D5698D00-E1DE-664D-9B55-4210AB0ABC0E}">
      <dgm:prSet phldrT="[Text]"/>
      <dgm:spPr/>
      <dgm:t>
        <a:bodyPr/>
        <a:lstStyle/>
        <a:p>
          <a:r>
            <a:rPr lang="en-US" dirty="0" smtClean="0"/>
            <a:t>Beneficence</a:t>
          </a:r>
          <a:endParaRPr lang="en-US" dirty="0"/>
        </a:p>
      </dgm:t>
    </dgm:pt>
    <dgm:pt modelId="{58509BA5-9678-E54B-A20A-CEE8EF2405A6}" type="parTrans" cxnId="{3226BCBB-E7F6-D74C-970F-3397C8292F77}">
      <dgm:prSet/>
      <dgm:spPr/>
      <dgm:t>
        <a:bodyPr/>
        <a:lstStyle/>
        <a:p>
          <a:endParaRPr lang="en-US"/>
        </a:p>
      </dgm:t>
    </dgm:pt>
    <dgm:pt modelId="{C88774F5-07EE-8645-A673-501D1562E48B}" type="sibTrans" cxnId="{3226BCBB-E7F6-D74C-970F-3397C8292F77}">
      <dgm:prSet/>
      <dgm:spPr/>
      <dgm:t>
        <a:bodyPr/>
        <a:lstStyle/>
        <a:p>
          <a:endParaRPr lang="en-US"/>
        </a:p>
      </dgm:t>
    </dgm:pt>
    <dgm:pt modelId="{E8D8C0B9-D024-8342-92E7-EE7D456C5751}">
      <dgm:prSet phldrT="[Text]"/>
      <dgm:spPr/>
      <dgm:t>
        <a:bodyPr/>
        <a:lstStyle/>
        <a:p>
          <a:r>
            <a:rPr lang="en-US" dirty="0" smtClean="0"/>
            <a:t>Justice</a:t>
          </a:r>
          <a:endParaRPr lang="en-US" dirty="0"/>
        </a:p>
      </dgm:t>
    </dgm:pt>
    <dgm:pt modelId="{E90414A6-8A50-A94B-A30D-16400319A197}" type="parTrans" cxnId="{AC351C6D-67B4-6E4C-AE30-1AAA1B356B80}">
      <dgm:prSet/>
      <dgm:spPr/>
      <dgm:t>
        <a:bodyPr/>
        <a:lstStyle/>
        <a:p>
          <a:endParaRPr lang="en-US"/>
        </a:p>
      </dgm:t>
    </dgm:pt>
    <dgm:pt modelId="{3406DE34-C1B5-CA40-9F8B-5977107AB800}" type="sibTrans" cxnId="{AC351C6D-67B4-6E4C-AE30-1AAA1B356B80}">
      <dgm:prSet/>
      <dgm:spPr/>
      <dgm:t>
        <a:bodyPr/>
        <a:lstStyle/>
        <a:p>
          <a:endParaRPr lang="en-US"/>
        </a:p>
      </dgm:t>
    </dgm:pt>
    <dgm:pt modelId="{448B56D2-C101-9140-BAB2-CA37FAD029BA}" type="pres">
      <dgm:prSet presAssocID="{97D75B44-B642-EB47-B77E-5D4DF2F5438F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20A9B7-D4ED-014C-B0B4-D33B6A81E3AF}" type="pres">
      <dgm:prSet presAssocID="{97D75B44-B642-EB47-B77E-5D4DF2F5438F}" presName="diamond" presStyleLbl="bgShp" presStyleIdx="0" presStyleCnt="1"/>
      <dgm:spPr/>
      <dgm:t>
        <a:bodyPr/>
        <a:lstStyle/>
        <a:p>
          <a:endParaRPr lang="en-US"/>
        </a:p>
      </dgm:t>
    </dgm:pt>
    <dgm:pt modelId="{621F7DD1-15E2-0545-8477-484CD5E4C326}" type="pres">
      <dgm:prSet presAssocID="{97D75B44-B642-EB47-B77E-5D4DF2F5438F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84E4AD-0C80-DF45-BC80-FD575D23751A}" type="pres">
      <dgm:prSet presAssocID="{97D75B44-B642-EB47-B77E-5D4DF2F5438F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B656C2-D100-924D-AE7A-98B8A031161C}" type="pres">
      <dgm:prSet presAssocID="{97D75B44-B642-EB47-B77E-5D4DF2F5438F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A8DC12-E59F-BB49-AFB2-27C9BBCB4208}" type="pres">
      <dgm:prSet presAssocID="{97D75B44-B642-EB47-B77E-5D4DF2F5438F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C27D5A2-A673-8444-8BEE-F62C86A9D210}" type="presOf" srcId="{97D75B44-B642-EB47-B77E-5D4DF2F5438F}" destId="{448B56D2-C101-9140-BAB2-CA37FAD029BA}" srcOrd="0" destOrd="0" presId="urn:microsoft.com/office/officeart/2005/8/layout/matrix3"/>
    <dgm:cxn modelId="{3F1E5BD7-7A1B-9443-A69C-A5E8D7B861A9}" type="presOf" srcId="{0E17B86E-0080-5C4E-83A7-AC803AA6740A}" destId="{F584E4AD-0C80-DF45-BC80-FD575D23751A}" srcOrd="0" destOrd="0" presId="urn:microsoft.com/office/officeart/2005/8/layout/matrix3"/>
    <dgm:cxn modelId="{346E028C-3563-0D44-AF20-A29AF1667F38}" srcId="{97D75B44-B642-EB47-B77E-5D4DF2F5438F}" destId="{0E17B86E-0080-5C4E-83A7-AC803AA6740A}" srcOrd="1" destOrd="0" parTransId="{D0FE7D4E-3971-5A48-A07C-C8CDDABB7872}" sibTransId="{8D75009D-1C3F-FE4A-8C9E-57217C148283}"/>
    <dgm:cxn modelId="{AC351C6D-67B4-6E4C-AE30-1AAA1B356B80}" srcId="{97D75B44-B642-EB47-B77E-5D4DF2F5438F}" destId="{E8D8C0B9-D024-8342-92E7-EE7D456C5751}" srcOrd="3" destOrd="0" parTransId="{E90414A6-8A50-A94B-A30D-16400319A197}" sibTransId="{3406DE34-C1B5-CA40-9F8B-5977107AB800}"/>
    <dgm:cxn modelId="{3226BCBB-E7F6-D74C-970F-3397C8292F77}" srcId="{97D75B44-B642-EB47-B77E-5D4DF2F5438F}" destId="{D5698D00-E1DE-664D-9B55-4210AB0ABC0E}" srcOrd="2" destOrd="0" parTransId="{58509BA5-9678-E54B-A20A-CEE8EF2405A6}" sibTransId="{C88774F5-07EE-8645-A673-501D1562E48B}"/>
    <dgm:cxn modelId="{C428CBA4-0D74-4748-9DD3-FC3C4E777259}" type="presOf" srcId="{E8D8C0B9-D024-8342-92E7-EE7D456C5751}" destId="{C2A8DC12-E59F-BB49-AFB2-27C9BBCB4208}" srcOrd="0" destOrd="0" presId="urn:microsoft.com/office/officeart/2005/8/layout/matrix3"/>
    <dgm:cxn modelId="{3276656D-F39C-644B-AEBF-462C2878A76E}" type="presOf" srcId="{D5698D00-E1DE-664D-9B55-4210AB0ABC0E}" destId="{8CB656C2-D100-924D-AE7A-98B8A031161C}" srcOrd="0" destOrd="0" presId="urn:microsoft.com/office/officeart/2005/8/layout/matrix3"/>
    <dgm:cxn modelId="{B608A240-2448-234F-9EB7-D7B699C45040}" srcId="{97D75B44-B642-EB47-B77E-5D4DF2F5438F}" destId="{E66BEC8F-4D73-3C40-BA8A-DBF64601AE74}" srcOrd="0" destOrd="0" parTransId="{24D50782-568F-564E-92EB-B52E7BFEB581}" sibTransId="{C5E767EF-84B4-894D-AE33-7475A77D59CF}"/>
    <dgm:cxn modelId="{BB9E785D-4A36-9244-AE75-209B5AADF214}" type="presOf" srcId="{E66BEC8F-4D73-3C40-BA8A-DBF64601AE74}" destId="{621F7DD1-15E2-0545-8477-484CD5E4C326}" srcOrd="0" destOrd="0" presId="urn:microsoft.com/office/officeart/2005/8/layout/matrix3"/>
    <dgm:cxn modelId="{AC56F26F-9371-DF49-8242-A459456F4041}" type="presParOf" srcId="{448B56D2-C101-9140-BAB2-CA37FAD029BA}" destId="{A720A9B7-D4ED-014C-B0B4-D33B6A81E3AF}" srcOrd="0" destOrd="0" presId="urn:microsoft.com/office/officeart/2005/8/layout/matrix3"/>
    <dgm:cxn modelId="{91EEE32E-AC1A-7349-8732-DCB24FD695AE}" type="presParOf" srcId="{448B56D2-C101-9140-BAB2-CA37FAD029BA}" destId="{621F7DD1-15E2-0545-8477-484CD5E4C326}" srcOrd="1" destOrd="0" presId="urn:microsoft.com/office/officeart/2005/8/layout/matrix3"/>
    <dgm:cxn modelId="{9A5E357E-01AB-9446-BDB8-CD03366E968F}" type="presParOf" srcId="{448B56D2-C101-9140-BAB2-CA37FAD029BA}" destId="{F584E4AD-0C80-DF45-BC80-FD575D23751A}" srcOrd="2" destOrd="0" presId="urn:microsoft.com/office/officeart/2005/8/layout/matrix3"/>
    <dgm:cxn modelId="{66E52D82-E2FC-6342-A163-03A65A89EE28}" type="presParOf" srcId="{448B56D2-C101-9140-BAB2-CA37FAD029BA}" destId="{8CB656C2-D100-924D-AE7A-98B8A031161C}" srcOrd="3" destOrd="0" presId="urn:microsoft.com/office/officeart/2005/8/layout/matrix3"/>
    <dgm:cxn modelId="{8518FB93-2E1C-5742-9D95-C95854794F11}" type="presParOf" srcId="{448B56D2-C101-9140-BAB2-CA37FAD029BA}" destId="{C2A8DC12-E59F-BB49-AFB2-27C9BBCB4208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D75B44-B642-EB47-B77E-5D4DF2F5438F}" type="doc">
      <dgm:prSet loTypeId="urn:microsoft.com/office/officeart/2005/8/layout/matrix3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66BEC8F-4D73-3C40-BA8A-DBF64601AE74}">
      <dgm:prSet phldrT="[Text]"/>
      <dgm:spPr/>
      <dgm:t>
        <a:bodyPr/>
        <a:lstStyle/>
        <a:p>
          <a:r>
            <a:rPr lang="en-US" dirty="0" smtClean="0"/>
            <a:t>Autonomy</a:t>
          </a:r>
          <a:endParaRPr lang="en-US" dirty="0"/>
        </a:p>
      </dgm:t>
    </dgm:pt>
    <dgm:pt modelId="{24D50782-568F-564E-92EB-B52E7BFEB581}" type="parTrans" cxnId="{B608A240-2448-234F-9EB7-D7B699C45040}">
      <dgm:prSet/>
      <dgm:spPr/>
      <dgm:t>
        <a:bodyPr/>
        <a:lstStyle/>
        <a:p>
          <a:endParaRPr lang="en-US"/>
        </a:p>
      </dgm:t>
    </dgm:pt>
    <dgm:pt modelId="{C5E767EF-84B4-894D-AE33-7475A77D59CF}" type="sibTrans" cxnId="{B608A240-2448-234F-9EB7-D7B699C45040}">
      <dgm:prSet/>
      <dgm:spPr/>
      <dgm:t>
        <a:bodyPr/>
        <a:lstStyle/>
        <a:p>
          <a:endParaRPr lang="en-US"/>
        </a:p>
      </dgm:t>
    </dgm:pt>
    <dgm:pt modelId="{0E17B86E-0080-5C4E-83A7-AC803AA6740A}">
      <dgm:prSet phldrT="[Text]"/>
      <dgm:spPr/>
      <dgm:t>
        <a:bodyPr/>
        <a:lstStyle/>
        <a:p>
          <a:r>
            <a:rPr lang="en-US" dirty="0" smtClean="0"/>
            <a:t>Non-Maleficence</a:t>
          </a:r>
          <a:endParaRPr lang="en-US" dirty="0"/>
        </a:p>
      </dgm:t>
    </dgm:pt>
    <dgm:pt modelId="{D0FE7D4E-3971-5A48-A07C-C8CDDABB7872}" type="parTrans" cxnId="{346E028C-3563-0D44-AF20-A29AF1667F38}">
      <dgm:prSet/>
      <dgm:spPr/>
      <dgm:t>
        <a:bodyPr/>
        <a:lstStyle/>
        <a:p>
          <a:endParaRPr lang="en-US"/>
        </a:p>
      </dgm:t>
    </dgm:pt>
    <dgm:pt modelId="{8D75009D-1C3F-FE4A-8C9E-57217C148283}" type="sibTrans" cxnId="{346E028C-3563-0D44-AF20-A29AF1667F38}">
      <dgm:prSet/>
      <dgm:spPr/>
      <dgm:t>
        <a:bodyPr/>
        <a:lstStyle/>
        <a:p>
          <a:endParaRPr lang="en-US"/>
        </a:p>
      </dgm:t>
    </dgm:pt>
    <dgm:pt modelId="{D5698D00-E1DE-664D-9B55-4210AB0ABC0E}">
      <dgm:prSet phldrT="[Text]"/>
      <dgm:spPr/>
      <dgm:t>
        <a:bodyPr/>
        <a:lstStyle/>
        <a:p>
          <a:r>
            <a:rPr lang="en-US" dirty="0" smtClean="0"/>
            <a:t>Beneficence</a:t>
          </a:r>
          <a:endParaRPr lang="en-US" dirty="0"/>
        </a:p>
      </dgm:t>
    </dgm:pt>
    <dgm:pt modelId="{58509BA5-9678-E54B-A20A-CEE8EF2405A6}" type="parTrans" cxnId="{3226BCBB-E7F6-D74C-970F-3397C8292F77}">
      <dgm:prSet/>
      <dgm:spPr/>
      <dgm:t>
        <a:bodyPr/>
        <a:lstStyle/>
        <a:p>
          <a:endParaRPr lang="en-US"/>
        </a:p>
      </dgm:t>
    </dgm:pt>
    <dgm:pt modelId="{C88774F5-07EE-8645-A673-501D1562E48B}" type="sibTrans" cxnId="{3226BCBB-E7F6-D74C-970F-3397C8292F77}">
      <dgm:prSet/>
      <dgm:spPr/>
      <dgm:t>
        <a:bodyPr/>
        <a:lstStyle/>
        <a:p>
          <a:endParaRPr lang="en-US"/>
        </a:p>
      </dgm:t>
    </dgm:pt>
    <dgm:pt modelId="{E8D8C0B9-D024-8342-92E7-EE7D456C5751}">
      <dgm:prSet phldrT="[Text]"/>
      <dgm:spPr/>
      <dgm:t>
        <a:bodyPr/>
        <a:lstStyle/>
        <a:p>
          <a:r>
            <a:rPr lang="en-US" dirty="0" smtClean="0"/>
            <a:t>Justice</a:t>
          </a:r>
          <a:endParaRPr lang="en-US" dirty="0"/>
        </a:p>
      </dgm:t>
    </dgm:pt>
    <dgm:pt modelId="{E90414A6-8A50-A94B-A30D-16400319A197}" type="parTrans" cxnId="{AC351C6D-67B4-6E4C-AE30-1AAA1B356B80}">
      <dgm:prSet/>
      <dgm:spPr/>
      <dgm:t>
        <a:bodyPr/>
        <a:lstStyle/>
        <a:p>
          <a:endParaRPr lang="en-US"/>
        </a:p>
      </dgm:t>
    </dgm:pt>
    <dgm:pt modelId="{3406DE34-C1B5-CA40-9F8B-5977107AB800}" type="sibTrans" cxnId="{AC351C6D-67B4-6E4C-AE30-1AAA1B356B80}">
      <dgm:prSet/>
      <dgm:spPr/>
      <dgm:t>
        <a:bodyPr/>
        <a:lstStyle/>
        <a:p>
          <a:endParaRPr lang="en-US"/>
        </a:p>
      </dgm:t>
    </dgm:pt>
    <dgm:pt modelId="{448B56D2-C101-9140-BAB2-CA37FAD029BA}" type="pres">
      <dgm:prSet presAssocID="{97D75B44-B642-EB47-B77E-5D4DF2F5438F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20A9B7-D4ED-014C-B0B4-D33B6A81E3AF}" type="pres">
      <dgm:prSet presAssocID="{97D75B44-B642-EB47-B77E-5D4DF2F5438F}" presName="diamond" presStyleLbl="bgShp" presStyleIdx="0" presStyleCnt="1"/>
      <dgm:spPr/>
      <dgm:t>
        <a:bodyPr/>
        <a:lstStyle/>
        <a:p>
          <a:endParaRPr lang="en-US"/>
        </a:p>
      </dgm:t>
    </dgm:pt>
    <dgm:pt modelId="{621F7DD1-15E2-0545-8477-484CD5E4C326}" type="pres">
      <dgm:prSet presAssocID="{97D75B44-B642-EB47-B77E-5D4DF2F5438F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84E4AD-0C80-DF45-BC80-FD575D23751A}" type="pres">
      <dgm:prSet presAssocID="{97D75B44-B642-EB47-B77E-5D4DF2F5438F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B656C2-D100-924D-AE7A-98B8A031161C}" type="pres">
      <dgm:prSet presAssocID="{97D75B44-B642-EB47-B77E-5D4DF2F5438F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A8DC12-E59F-BB49-AFB2-27C9BBCB4208}" type="pres">
      <dgm:prSet presAssocID="{97D75B44-B642-EB47-B77E-5D4DF2F5438F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83F6DE-B617-4E45-B6D4-73255A149E50}" type="presOf" srcId="{97D75B44-B642-EB47-B77E-5D4DF2F5438F}" destId="{448B56D2-C101-9140-BAB2-CA37FAD029BA}" srcOrd="0" destOrd="0" presId="urn:microsoft.com/office/officeart/2005/8/layout/matrix3"/>
    <dgm:cxn modelId="{AC351C6D-67B4-6E4C-AE30-1AAA1B356B80}" srcId="{97D75B44-B642-EB47-B77E-5D4DF2F5438F}" destId="{E8D8C0B9-D024-8342-92E7-EE7D456C5751}" srcOrd="3" destOrd="0" parTransId="{E90414A6-8A50-A94B-A30D-16400319A197}" sibTransId="{3406DE34-C1B5-CA40-9F8B-5977107AB800}"/>
    <dgm:cxn modelId="{DB2FCF12-A20A-CA49-B043-AF02C38384ED}" type="presOf" srcId="{0E17B86E-0080-5C4E-83A7-AC803AA6740A}" destId="{F584E4AD-0C80-DF45-BC80-FD575D23751A}" srcOrd="0" destOrd="0" presId="urn:microsoft.com/office/officeart/2005/8/layout/matrix3"/>
    <dgm:cxn modelId="{F9732F10-31A8-EC4B-A687-6E454895BF6B}" type="presOf" srcId="{E8D8C0B9-D024-8342-92E7-EE7D456C5751}" destId="{C2A8DC12-E59F-BB49-AFB2-27C9BBCB4208}" srcOrd="0" destOrd="0" presId="urn:microsoft.com/office/officeart/2005/8/layout/matrix3"/>
    <dgm:cxn modelId="{9DEE81CD-BF55-354B-8579-EC5EA830E829}" type="presOf" srcId="{E66BEC8F-4D73-3C40-BA8A-DBF64601AE74}" destId="{621F7DD1-15E2-0545-8477-484CD5E4C326}" srcOrd="0" destOrd="0" presId="urn:microsoft.com/office/officeart/2005/8/layout/matrix3"/>
    <dgm:cxn modelId="{346E028C-3563-0D44-AF20-A29AF1667F38}" srcId="{97D75B44-B642-EB47-B77E-5D4DF2F5438F}" destId="{0E17B86E-0080-5C4E-83A7-AC803AA6740A}" srcOrd="1" destOrd="0" parTransId="{D0FE7D4E-3971-5A48-A07C-C8CDDABB7872}" sibTransId="{8D75009D-1C3F-FE4A-8C9E-57217C148283}"/>
    <dgm:cxn modelId="{B81DAA0A-6E1D-ED45-A906-2511459BE880}" type="presOf" srcId="{D5698D00-E1DE-664D-9B55-4210AB0ABC0E}" destId="{8CB656C2-D100-924D-AE7A-98B8A031161C}" srcOrd="0" destOrd="0" presId="urn:microsoft.com/office/officeart/2005/8/layout/matrix3"/>
    <dgm:cxn modelId="{3226BCBB-E7F6-D74C-970F-3397C8292F77}" srcId="{97D75B44-B642-EB47-B77E-5D4DF2F5438F}" destId="{D5698D00-E1DE-664D-9B55-4210AB0ABC0E}" srcOrd="2" destOrd="0" parTransId="{58509BA5-9678-E54B-A20A-CEE8EF2405A6}" sibTransId="{C88774F5-07EE-8645-A673-501D1562E48B}"/>
    <dgm:cxn modelId="{B608A240-2448-234F-9EB7-D7B699C45040}" srcId="{97D75B44-B642-EB47-B77E-5D4DF2F5438F}" destId="{E66BEC8F-4D73-3C40-BA8A-DBF64601AE74}" srcOrd="0" destOrd="0" parTransId="{24D50782-568F-564E-92EB-B52E7BFEB581}" sibTransId="{C5E767EF-84B4-894D-AE33-7475A77D59CF}"/>
    <dgm:cxn modelId="{4BAD792A-8FA0-E34E-94DE-5F5321F9F278}" type="presParOf" srcId="{448B56D2-C101-9140-BAB2-CA37FAD029BA}" destId="{A720A9B7-D4ED-014C-B0B4-D33B6A81E3AF}" srcOrd="0" destOrd="0" presId="urn:microsoft.com/office/officeart/2005/8/layout/matrix3"/>
    <dgm:cxn modelId="{300C9296-8CB8-B549-9E7E-BEADDB9B7733}" type="presParOf" srcId="{448B56D2-C101-9140-BAB2-CA37FAD029BA}" destId="{621F7DD1-15E2-0545-8477-484CD5E4C326}" srcOrd="1" destOrd="0" presId="urn:microsoft.com/office/officeart/2005/8/layout/matrix3"/>
    <dgm:cxn modelId="{F1E11E9E-EA86-744D-8068-938D5143088B}" type="presParOf" srcId="{448B56D2-C101-9140-BAB2-CA37FAD029BA}" destId="{F584E4AD-0C80-DF45-BC80-FD575D23751A}" srcOrd="2" destOrd="0" presId="urn:microsoft.com/office/officeart/2005/8/layout/matrix3"/>
    <dgm:cxn modelId="{EA081DE9-0E5B-1340-B21B-446B2A522546}" type="presParOf" srcId="{448B56D2-C101-9140-BAB2-CA37FAD029BA}" destId="{8CB656C2-D100-924D-AE7A-98B8A031161C}" srcOrd="3" destOrd="0" presId="urn:microsoft.com/office/officeart/2005/8/layout/matrix3"/>
    <dgm:cxn modelId="{9915E424-E7C3-724B-9A02-3467AC5042CC}" type="presParOf" srcId="{448B56D2-C101-9140-BAB2-CA37FAD029BA}" destId="{C2A8DC12-E59F-BB49-AFB2-27C9BBCB4208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DBC388-D805-4842-AC38-C353BD1D34EA}" type="doc">
      <dgm:prSet loTypeId="urn:microsoft.com/office/officeart/2008/layout/AlternatingPictureBlocks" loCatId="" qsTypeId="urn:microsoft.com/office/officeart/2005/8/quickstyle/simple4" qsCatId="simple" csTypeId="urn:microsoft.com/office/officeart/2005/8/colors/colorful1" csCatId="colorful" phldr="1"/>
      <dgm:spPr/>
    </dgm:pt>
    <dgm:pt modelId="{B696AD28-858D-9542-884A-388F7D10501D}">
      <dgm:prSet phldrT="[Text]"/>
      <dgm:spPr/>
      <dgm:t>
        <a:bodyPr/>
        <a:lstStyle/>
        <a:p>
          <a:r>
            <a:rPr lang="en-US" dirty="0" smtClean="0"/>
            <a:t>Make sure of the facts</a:t>
          </a:r>
          <a:endParaRPr lang="en-US" dirty="0"/>
        </a:p>
      </dgm:t>
    </dgm:pt>
    <dgm:pt modelId="{9E47200C-1890-5C45-9B47-2056B48BFF81}" type="parTrans" cxnId="{3ABD2106-9E4C-6C49-92C9-E76F95840A94}">
      <dgm:prSet/>
      <dgm:spPr/>
      <dgm:t>
        <a:bodyPr/>
        <a:lstStyle/>
        <a:p>
          <a:endParaRPr lang="en-US"/>
        </a:p>
      </dgm:t>
    </dgm:pt>
    <dgm:pt modelId="{10BAD6EE-EB45-A74F-927B-32FF1080634A}" type="sibTrans" cxnId="{3ABD2106-9E4C-6C49-92C9-E76F95840A94}">
      <dgm:prSet/>
      <dgm:spPr/>
      <dgm:t>
        <a:bodyPr/>
        <a:lstStyle/>
        <a:p>
          <a:endParaRPr lang="en-US"/>
        </a:p>
      </dgm:t>
    </dgm:pt>
    <dgm:pt modelId="{FA10BAEE-735F-C74C-BC14-0638314B28BB}">
      <dgm:prSet phldrT="[Text]"/>
      <dgm:spPr/>
      <dgm:t>
        <a:bodyPr/>
        <a:lstStyle/>
        <a:p>
          <a:r>
            <a:rPr lang="en-US" dirty="0" smtClean="0"/>
            <a:t>Balancing box</a:t>
          </a:r>
          <a:endParaRPr lang="en-US" dirty="0"/>
        </a:p>
      </dgm:t>
    </dgm:pt>
    <dgm:pt modelId="{D91E4185-2DEB-CE48-8A83-2649BC76843E}" type="parTrans" cxnId="{C5330DFF-67C7-E44F-84BF-6CCA7819459D}">
      <dgm:prSet/>
      <dgm:spPr/>
      <dgm:t>
        <a:bodyPr/>
        <a:lstStyle/>
        <a:p>
          <a:endParaRPr lang="en-US"/>
        </a:p>
      </dgm:t>
    </dgm:pt>
    <dgm:pt modelId="{48551D6B-BB8A-644C-8DBB-40C0637EEAFC}" type="sibTrans" cxnId="{C5330DFF-67C7-E44F-84BF-6CCA7819459D}">
      <dgm:prSet/>
      <dgm:spPr/>
      <dgm:t>
        <a:bodyPr/>
        <a:lstStyle/>
        <a:p>
          <a:endParaRPr lang="en-US"/>
        </a:p>
      </dgm:t>
    </dgm:pt>
    <dgm:pt modelId="{13C33D61-27B7-2B42-B99D-9AF29539BC1B}">
      <dgm:prSet phldrT="[Text]"/>
      <dgm:spPr/>
      <dgm:t>
        <a:bodyPr/>
        <a:lstStyle/>
        <a:p>
          <a:r>
            <a:rPr lang="en-US" dirty="0" smtClean="0"/>
            <a:t>Level out the arguments using the</a:t>
          </a:r>
          <a:endParaRPr lang="en-US" dirty="0"/>
        </a:p>
      </dgm:t>
    </dgm:pt>
    <dgm:pt modelId="{D3E2FB13-C810-5B44-BE31-4B3058BA64DE}" type="parTrans" cxnId="{546C0603-84E5-CA41-84D6-5EAD9A2732AC}">
      <dgm:prSet/>
      <dgm:spPr/>
      <dgm:t>
        <a:bodyPr/>
        <a:lstStyle/>
        <a:p>
          <a:endParaRPr lang="en-US"/>
        </a:p>
      </dgm:t>
    </dgm:pt>
    <dgm:pt modelId="{1D779FBE-8927-284C-BFEB-F826AD5E5F01}" type="sibTrans" cxnId="{546C0603-84E5-CA41-84D6-5EAD9A2732AC}">
      <dgm:prSet/>
      <dgm:spPr/>
      <dgm:t>
        <a:bodyPr/>
        <a:lstStyle/>
        <a:p>
          <a:endParaRPr lang="en-US"/>
        </a:p>
      </dgm:t>
    </dgm:pt>
    <dgm:pt modelId="{6284FE44-CFD9-CA40-8276-5BA7CD9DC4A3}">
      <dgm:prSet phldrT="[Text]"/>
      <dgm:spPr/>
      <dgm:t>
        <a:bodyPr/>
        <a:lstStyle/>
        <a:p>
          <a:r>
            <a:rPr lang="en-US" dirty="0" smtClean="0"/>
            <a:t>Outcomes of Relevance to the Agents involved</a:t>
          </a:r>
          <a:endParaRPr lang="en-US" dirty="0"/>
        </a:p>
      </dgm:t>
    </dgm:pt>
    <dgm:pt modelId="{1B396D8B-F97F-4E46-887A-4ADD6810452E}" type="sibTrans" cxnId="{8C25B462-53D0-4845-A5E5-A1DFC954B857}">
      <dgm:prSet/>
      <dgm:spPr/>
      <dgm:t>
        <a:bodyPr/>
        <a:lstStyle/>
        <a:p>
          <a:endParaRPr lang="en-US"/>
        </a:p>
      </dgm:t>
    </dgm:pt>
    <dgm:pt modelId="{07273B74-5A92-674E-A8C8-60E75EE18184}" type="parTrans" cxnId="{8C25B462-53D0-4845-A5E5-A1DFC954B857}">
      <dgm:prSet/>
      <dgm:spPr/>
      <dgm:t>
        <a:bodyPr/>
        <a:lstStyle/>
        <a:p>
          <a:endParaRPr lang="en-US"/>
        </a:p>
      </dgm:t>
    </dgm:pt>
    <dgm:pt modelId="{35E245FD-C4BA-034A-88DA-3F49AC9E6413}" type="pres">
      <dgm:prSet presAssocID="{FEDBC388-D805-4842-AC38-C353BD1D34EA}" presName="linearFlow" presStyleCnt="0">
        <dgm:presLayoutVars>
          <dgm:dir/>
          <dgm:resizeHandles val="exact"/>
        </dgm:presLayoutVars>
      </dgm:prSet>
      <dgm:spPr/>
    </dgm:pt>
    <dgm:pt modelId="{B730B8B6-053F-1645-94B9-6A607D5F69D9}" type="pres">
      <dgm:prSet presAssocID="{B696AD28-858D-9542-884A-388F7D10501D}" presName="comp" presStyleCnt="0"/>
      <dgm:spPr/>
    </dgm:pt>
    <dgm:pt modelId="{7FB0C4B0-00AB-8745-9518-7D764662F433}" type="pres">
      <dgm:prSet presAssocID="{B696AD28-858D-9542-884A-388F7D10501D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8AD6C1-BCBC-7D4D-808C-AE7F73FD92C7}" type="pres">
      <dgm:prSet presAssocID="{B696AD28-858D-9542-884A-388F7D10501D}" presName="rect1" presStyleLbl="ln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3864B06C-16D4-CF48-BEED-DB22D6891FCB}" type="pres">
      <dgm:prSet presAssocID="{10BAD6EE-EB45-A74F-927B-32FF1080634A}" presName="sibTrans" presStyleCnt="0"/>
      <dgm:spPr/>
    </dgm:pt>
    <dgm:pt modelId="{F76D503B-325F-A144-8EC1-BDF245E881FC}" type="pres">
      <dgm:prSet presAssocID="{6284FE44-CFD9-CA40-8276-5BA7CD9DC4A3}" presName="comp" presStyleCnt="0"/>
      <dgm:spPr/>
    </dgm:pt>
    <dgm:pt modelId="{CAAC2666-04F3-3B49-BA87-0C72C9BCA86F}" type="pres">
      <dgm:prSet presAssocID="{6284FE44-CFD9-CA40-8276-5BA7CD9DC4A3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2F1BE-3994-FA48-AD6D-EA3B0BC78811}" type="pres">
      <dgm:prSet presAssocID="{6284FE44-CFD9-CA40-8276-5BA7CD9DC4A3}" presName="rect1" presStyleLbl="l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37A4E4A0-EAC3-E040-9366-F2D13D695F6E}" type="pres">
      <dgm:prSet presAssocID="{1B396D8B-F97F-4E46-887A-4ADD6810452E}" presName="sibTrans" presStyleCnt="0"/>
      <dgm:spPr/>
    </dgm:pt>
    <dgm:pt modelId="{45C0A4D4-D1AA-B940-B3D3-050C7F385D4E}" type="pres">
      <dgm:prSet presAssocID="{13C33D61-27B7-2B42-B99D-9AF29539BC1B}" presName="comp" presStyleCnt="0"/>
      <dgm:spPr/>
    </dgm:pt>
    <dgm:pt modelId="{B42AB67E-46D8-C241-A94E-671CB13E4167}" type="pres">
      <dgm:prSet presAssocID="{13C33D61-27B7-2B42-B99D-9AF29539BC1B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78E76-8A21-8343-8263-A62DAEF02A27}" type="pres">
      <dgm:prSet presAssocID="{13C33D61-27B7-2B42-B99D-9AF29539BC1B}" presName="rect1" presStyleLbl="l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1E48B5D-DECC-7649-AB49-349E864BF8DD}" type="pres">
      <dgm:prSet presAssocID="{1D779FBE-8927-284C-BFEB-F826AD5E5F01}" presName="sibTrans" presStyleCnt="0"/>
      <dgm:spPr/>
    </dgm:pt>
    <dgm:pt modelId="{61AEAC44-1EB7-3B4F-B7A0-C4690C158790}" type="pres">
      <dgm:prSet presAssocID="{FA10BAEE-735F-C74C-BC14-0638314B28BB}" presName="comp" presStyleCnt="0"/>
      <dgm:spPr/>
    </dgm:pt>
    <dgm:pt modelId="{4F50C3E8-BEB5-C449-BBC7-B742EF8C554E}" type="pres">
      <dgm:prSet presAssocID="{FA10BAEE-735F-C74C-BC14-0638314B28BB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12B36-DEAD-DE4C-86D1-DD425712CF9B}" type="pres">
      <dgm:prSet presAssocID="{FA10BAEE-735F-C74C-BC14-0638314B28BB}" presName="rect1" presStyleLbl="ln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4AA4C9EC-11D6-4148-8665-894DB2822FD0}" type="presOf" srcId="{6284FE44-CFD9-CA40-8276-5BA7CD9DC4A3}" destId="{CAAC2666-04F3-3B49-BA87-0C72C9BCA86F}" srcOrd="0" destOrd="0" presId="urn:microsoft.com/office/officeart/2008/layout/AlternatingPictureBlocks"/>
    <dgm:cxn modelId="{8C25B462-53D0-4845-A5E5-A1DFC954B857}" srcId="{FEDBC388-D805-4842-AC38-C353BD1D34EA}" destId="{6284FE44-CFD9-CA40-8276-5BA7CD9DC4A3}" srcOrd="1" destOrd="0" parTransId="{07273B74-5A92-674E-A8C8-60E75EE18184}" sibTransId="{1B396D8B-F97F-4E46-887A-4ADD6810452E}"/>
    <dgm:cxn modelId="{8EED4C73-5750-F74A-A531-A9271EB0EA36}" type="presOf" srcId="{13C33D61-27B7-2B42-B99D-9AF29539BC1B}" destId="{B42AB67E-46D8-C241-A94E-671CB13E4167}" srcOrd="0" destOrd="0" presId="urn:microsoft.com/office/officeart/2008/layout/AlternatingPictureBlocks"/>
    <dgm:cxn modelId="{7076EE34-017B-5845-8774-77CCAE80D3F7}" type="presOf" srcId="{FA10BAEE-735F-C74C-BC14-0638314B28BB}" destId="{4F50C3E8-BEB5-C449-BBC7-B742EF8C554E}" srcOrd="0" destOrd="0" presId="urn:microsoft.com/office/officeart/2008/layout/AlternatingPictureBlocks"/>
    <dgm:cxn modelId="{3ABD2106-9E4C-6C49-92C9-E76F95840A94}" srcId="{FEDBC388-D805-4842-AC38-C353BD1D34EA}" destId="{B696AD28-858D-9542-884A-388F7D10501D}" srcOrd="0" destOrd="0" parTransId="{9E47200C-1890-5C45-9B47-2056B48BFF81}" sibTransId="{10BAD6EE-EB45-A74F-927B-32FF1080634A}"/>
    <dgm:cxn modelId="{546C0603-84E5-CA41-84D6-5EAD9A2732AC}" srcId="{FEDBC388-D805-4842-AC38-C353BD1D34EA}" destId="{13C33D61-27B7-2B42-B99D-9AF29539BC1B}" srcOrd="2" destOrd="0" parTransId="{D3E2FB13-C810-5B44-BE31-4B3058BA64DE}" sibTransId="{1D779FBE-8927-284C-BFEB-F826AD5E5F01}"/>
    <dgm:cxn modelId="{D0ABC06E-66EB-7442-A7CC-30245572646E}" type="presOf" srcId="{B696AD28-858D-9542-884A-388F7D10501D}" destId="{7FB0C4B0-00AB-8745-9518-7D764662F433}" srcOrd="0" destOrd="0" presId="urn:microsoft.com/office/officeart/2008/layout/AlternatingPictureBlocks"/>
    <dgm:cxn modelId="{C5330DFF-67C7-E44F-84BF-6CCA7819459D}" srcId="{FEDBC388-D805-4842-AC38-C353BD1D34EA}" destId="{FA10BAEE-735F-C74C-BC14-0638314B28BB}" srcOrd="3" destOrd="0" parTransId="{D91E4185-2DEB-CE48-8A83-2649BC76843E}" sibTransId="{48551D6B-BB8A-644C-8DBB-40C0637EEAFC}"/>
    <dgm:cxn modelId="{54C92233-9A77-5048-806F-2EAF86161E82}" type="presOf" srcId="{FEDBC388-D805-4842-AC38-C353BD1D34EA}" destId="{35E245FD-C4BA-034A-88DA-3F49AC9E6413}" srcOrd="0" destOrd="0" presId="urn:microsoft.com/office/officeart/2008/layout/AlternatingPictureBlocks"/>
    <dgm:cxn modelId="{C86C9E91-2FBD-324A-B009-49A922B9ABF1}" type="presParOf" srcId="{35E245FD-C4BA-034A-88DA-3F49AC9E6413}" destId="{B730B8B6-053F-1645-94B9-6A607D5F69D9}" srcOrd="0" destOrd="0" presId="urn:microsoft.com/office/officeart/2008/layout/AlternatingPictureBlocks"/>
    <dgm:cxn modelId="{FD8CD816-DBCA-CD41-AB12-B6E99E17321F}" type="presParOf" srcId="{B730B8B6-053F-1645-94B9-6A607D5F69D9}" destId="{7FB0C4B0-00AB-8745-9518-7D764662F433}" srcOrd="0" destOrd="0" presId="urn:microsoft.com/office/officeart/2008/layout/AlternatingPictureBlocks"/>
    <dgm:cxn modelId="{6D6DD53B-6520-EC4A-9BA2-9F5BA9AC6BED}" type="presParOf" srcId="{B730B8B6-053F-1645-94B9-6A607D5F69D9}" destId="{958AD6C1-BCBC-7D4D-808C-AE7F73FD92C7}" srcOrd="1" destOrd="0" presId="urn:microsoft.com/office/officeart/2008/layout/AlternatingPictureBlocks"/>
    <dgm:cxn modelId="{7F73CDCF-32DC-F64E-9F0D-B98E46A688C5}" type="presParOf" srcId="{35E245FD-C4BA-034A-88DA-3F49AC9E6413}" destId="{3864B06C-16D4-CF48-BEED-DB22D6891FCB}" srcOrd="1" destOrd="0" presId="urn:microsoft.com/office/officeart/2008/layout/AlternatingPictureBlocks"/>
    <dgm:cxn modelId="{0F158F5A-F4E2-A940-87EA-0B991AF7D8A1}" type="presParOf" srcId="{35E245FD-C4BA-034A-88DA-3F49AC9E6413}" destId="{F76D503B-325F-A144-8EC1-BDF245E881FC}" srcOrd="2" destOrd="0" presId="urn:microsoft.com/office/officeart/2008/layout/AlternatingPictureBlocks"/>
    <dgm:cxn modelId="{2D51948F-D299-8E4A-900B-06010FB88E5F}" type="presParOf" srcId="{F76D503B-325F-A144-8EC1-BDF245E881FC}" destId="{CAAC2666-04F3-3B49-BA87-0C72C9BCA86F}" srcOrd="0" destOrd="0" presId="urn:microsoft.com/office/officeart/2008/layout/AlternatingPictureBlocks"/>
    <dgm:cxn modelId="{EE177943-F9B2-D84C-825A-41EB4D4E3084}" type="presParOf" srcId="{F76D503B-325F-A144-8EC1-BDF245E881FC}" destId="{3B22F1BE-3994-FA48-AD6D-EA3B0BC78811}" srcOrd="1" destOrd="0" presId="urn:microsoft.com/office/officeart/2008/layout/AlternatingPictureBlocks"/>
    <dgm:cxn modelId="{F4FFA91C-B3E3-A441-BBE1-75D66FD98C1F}" type="presParOf" srcId="{35E245FD-C4BA-034A-88DA-3F49AC9E6413}" destId="{37A4E4A0-EAC3-E040-9366-F2D13D695F6E}" srcOrd="3" destOrd="0" presId="urn:microsoft.com/office/officeart/2008/layout/AlternatingPictureBlocks"/>
    <dgm:cxn modelId="{D5AAFC1B-DF16-774E-BF0E-5EA42907A832}" type="presParOf" srcId="{35E245FD-C4BA-034A-88DA-3F49AC9E6413}" destId="{45C0A4D4-D1AA-B940-B3D3-050C7F385D4E}" srcOrd="4" destOrd="0" presId="urn:microsoft.com/office/officeart/2008/layout/AlternatingPictureBlocks"/>
    <dgm:cxn modelId="{FE11EB82-B880-CF43-A971-EE1F6E077DD7}" type="presParOf" srcId="{45C0A4D4-D1AA-B940-B3D3-050C7F385D4E}" destId="{B42AB67E-46D8-C241-A94E-671CB13E4167}" srcOrd="0" destOrd="0" presId="urn:microsoft.com/office/officeart/2008/layout/AlternatingPictureBlocks"/>
    <dgm:cxn modelId="{899166ED-2F41-714F-93BC-D95752016B7B}" type="presParOf" srcId="{45C0A4D4-D1AA-B940-B3D3-050C7F385D4E}" destId="{76F78E76-8A21-8343-8263-A62DAEF02A27}" srcOrd="1" destOrd="0" presId="urn:microsoft.com/office/officeart/2008/layout/AlternatingPictureBlocks"/>
    <dgm:cxn modelId="{A3118855-C81A-7E45-B637-B57366A0A6E8}" type="presParOf" srcId="{35E245FD-C4BA-034A-88DA-3F49AC9E6413}" destId="{81E48B5D-DECC-7649-AB49-349E864BF8DD}" srcOrd="5" destOrd="0" presId="urn:microsoft.com/office/officeart/2008/layout/AlternatingPictureBlocks"/>
    <dgm:cxn modelId="{BC8F1276-24CB-174A-82B9-C7C7F87DF031}" type="presParOf" srcId="{35E245FD-C4BA-034A-88DA-3F49AC9E6413}" destId="{61AEAC44-1EB7-3B4F-B7A0-C4690C158790}" srcOrd="6" destOrd="0" presId="urn:microsoft.com/office/officeart/2008/layout/AlternatingPictureBlocks"/>
    <dgm:cxn modelId="{273EFA25-3E11-E345-8911-A7C403518E38}" type="presParOf" srcId="{61AEAC44-1EB7-3B4F-B7A0-C4690C158790}" destId="{4F50C3E8-BEB5-C449-BBC7-B742EF8C554E}" srcOrd="0" destOrd="0" presId="urn:microsoft.com/office/officeart/2008/layout/AlternatingPictureBlocks"/>
    <dgm:cxn modelId="{8F30E61F-CF26-A44F-A2D4-E434CF0D158F}" type="presParOf" srcId="{61AEAC44-1EB7-3B4F-B7A0-C4690C158790}" destId="{F7812B36-DEAD-DE4C-86D1-DD425712CF9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DBC388-D805-4842-AC38-C353BD1D34EA}" type="doc">
      <dgm:prSet loTypeId="urn:microsoft.com/office/officeart/2008/layout/AlternatingPictureBlocks" loCatId="" qsTypeId="urn:microsoft.com/office/officeart/2005/8/quickstyle/simple4" qsCatId="simple" csTypeId="urn:microsoft.com/office/officeart/2005/8/colors/colorful1" csCatId="colorful" phldr="1"/>
      <dgm:spPr/>
    </dgm:pt>
    <dgm:pt modelId="{B696AD28-858D-9542-884A-388F7D10501D}">
      <dgm:prSet phldrT="[Text]"/>
      <dgm:spPr/>
      <dgm:t>
        <a:bodyPr/>
        <a:lstStyle/>
        <a:p>
          <a:r>
            <a:rPr lang="en-US" dirty="0" smtClean="0"/>
            <a:t>Make sure of the facts</a:t>
          </a:r>
          <a:endParaRPr lang="en-US" dirty="0"/>
        </a:p>
      </dgm:t>
    </dgm:pt>
    <dgm:pt modelId="{9E47200C-1890-5C45-9B47-2056B48BFF81}" type="parTrans" cxnId="{3ABD2106-9E4C-6C49-92C9-E76F95840A94}">
      <dgm:prSet/>
      <dgm:spPr/>
      <dgm:t>
        <a:bodyPr/>
        <a:lstStyle/>
        <a:p>
          <a:endParaRPr lang="en-US"/>
        </a:p>
      </dgm:t>
    </dgm:pt>
    <dgm:pt modelId="{10BAD6EE-EB45-A74F-927B-32FF1080634A}" type="sibTrans" cxnId="{3ABD2106-9E4C-6C49-92C9-E76F95840A94}">
      <dgm:prSet/>
      <dgm:spPr/>
      <dgm:t>
        <a:bodyPr/>
        <a:lstStyle/>
        <a:p>
          <a:endParaRPr lang="en-US"/>
        </a:p>
      </dgm:t>
    </dgm:pt>
    <dgm:pt modelId="{FA10BAEE-735F-C74C-BC14-0638314B28BB}">
      <dgm:prSet phldrT="[Text]"/>
      <dgm:spPr/>
      <dgm:t>
        <a:bodyPr/>
        <a:lstStyle/>
        <a:p>
          <a:r>
            <a:rPr lang="en-US" dirty="0" smtClean="0"/>
            <a:t>Balancing box</a:t>
          </a:r>
          <a:endParaRPr lang="en-US" dirty="0"/>
        </a:p>
      </dgm:t>
    </dgm:pt>
    <dgm:pt modelId="{D91E4185-2DEB-CE48-8A83-2649BC76843E}" type="parTrans" cxnId="{C5330DFF-67C7-E44F-84BF-6CCA7819459D}">
      <dgm:prSet/>
      <dgm:spPr/>
      <dgm:t>
        <a:bodyPr/>
        <a:lstStyle/>
        <a:p>
          <a:endParaRPr lang="en-US"/>
        </a:p>
      </dgm:t>
    </dgm:pt>
    <dgm:pt modelId="{48551D6B-BB8A-644C-8DBB-40C0637EEAFC}" type="sibTrans" cxnId="{C5330DFF-67C7-E44F-84BF-6CCA7819459D}">
      <dgm:prSet/>
      <dgm:spPr/>
      <dgm:t>
        <a:bodyPr/>
        <a:lstStyle/>
        <a:p>
          <a:endParaRPr lang="en-US"/>
        </a:p>
      </dgm:t>
    </dgm:pt>
    <dgm:pt modelId="{13C33D61-27B7-2B42-B99D-9AF29539BC1B}">
      <dgm:prSet phldrT="[Text]"/>
      <dgm:spPr/>
      <dgm:t>
        <a:bodyPr/>
        <a:lstStyle/>
        <a:p>
          <a:r>
            <a:rPr lang="en-US" dirty="0" smtClean="0"/>
            <a:t>Level out the arguments using the</a:t>
          </a:r>
          <a:endParaRPr lang="en-US" dirty="0"/>
        </a:p>
      </dgm:t>
    </dgm:pt>
    <dgm:pt modelId="{D3E2FB13-C810-5B44-BE31-4B3058BA64DE}" type="parTrans" cxnId="{546C0603-84E5-CA41-84D6-5EAD9A2732AC}">
      <dgm:prSet/>
      <dgm:spPr/>
      <dgm:t>
        <a:bodyPr/>
        <a:lstStyle/>
        <a:p>
          <a:endParaRPr lang="en-US"/>
        </a:p>
      </dgm:t>
    </dgm:pt>
    <dgm:pt modelId="{1D779FBE-8927-284C-BFEB-F826AD5E5F01}" type="sibTrans" cxnId="{546C0603-84E5-CA41-84D6-5EAD9A2732AC}">
      <dgm:prSet/>
      <dgm:spPr/>
      <dgm:t>
        <a:bodyPr/>
        <a:lstStyle/>
        <a:p>
          <a:endParaRPr lang="en-US"/>
        </a:p>
      </dgm:t>
    </dgm:pt>
    <dgm:pt modelId="{6284FE44-CFD9-CA40-8276-5BA7CD9DC4A3}">
      <dgm:prSet phldrT="[Text]"/>
      <dgm:spPr/>
      <dgm:t>
        <a:bodyPr/>
        <a:lstStyle/>
        <a:p>
          <a:r>
            <a:rPr lang="en-US" dirty="0" smtClean="0"/>
            <a:t>Outcomes of Relevance to the Agents involved</a:t>
          </a:r>
          <a:endParaRPr lang="en-US" dirty="0"/>
        </a:p>
      </dgm:t>
    </dgm:pt>
    <dgm:pt modelId="{1B396D8B-F97F-4E46-887A-4ADD6810452E}" type="sibTrans" cxnId="{8C25B462-53D0-4845-A5E5-A1DFC954B857}">
      <dgm:prSet/>
      <dgm:spPr/>
      <dgm:t>
        <a:bodyPr/>
        <a:lstStyle/>
        <a:p>
          <a:endParaRPr lang="en-US"/>
        </a:p>
      </dgm:t>
    </dgm:pt>
    <dgm:pt modelId="{07273B74-5A92-674E-A8C8-60E75EE18184}" type="parTrans" cxnId="{8C25B462-53D0-4845-A5E5-A1DFC954B857}">
      <dgm:prSet/>
      <dgm:spPr/>
      <dgm:t>
        <a:bodyPr/>
        <a:lstStyle/>
        <a:p>
          <a:endParaRPr lang="en-US"/>
        </a:p>
      </dgm:t>
    </dgm:pt>
    <dgm:pt modelId="{35E245FD-C4BA-034A-88DA-3F49AC9E6413}" type="pres">
      <dgm:prSet presAssocID="{FEDBC388-D805-4842-AC38-C353BD1D34EA}" presName="linearFlow" presStyleCnt="0">
        <dgm:presLayoutVars>
          <dgm:dir/>
          <dgm:resizeHandles val="exact"/>
        </dgm:presLayoutVars>
      </dgm:prSet>
      <dgm:spPr/>
    </dgm:pt>
    <dgm:pt modelId="{B730B8B6-053F-1645-94B9-6A607D5F69D9}" type="pres">
      <dgm:prSet presAssocID="{B696AD28-858D-9542-884A-388F7D10501D}" presName="comp" presStyleCnt="0"/>
      <dgm:spPr/>
    </dgm:pt>
    <dgm:pt modelId="{7FB0C4B0-00AB-8745-9518-7D764662F433}" type="pres">
      <dgm:prSet presAssocID="{B696AD28-858D-9542-884A-388F7D10501D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8AD6C1-BCBC-7D4D-808C-AE7F73FD92C7}" type="pres">
      <dgm:prSet presAssocID="{B696AD28-858D-9542-884A-388F7D10501D}" presName="rect1" presStyleLbl="ln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3864B06C-16D4-CF48-BEED-DB22D6891FCB}" type="pres">
      <dgm:prSet presAssocID="{10BAD6EE-EB45-A74F-927B-32FF1080634A}" presName="sibTrans" presStyleCnt="0"/>
      <dgm:spPr/>
    </dgm:pt>
    <dgm:pt modelId="{F76D503B-325F-A144-8EC1-BDF245E881FC}" type="pres">
      <dgm:prSet presAssocID="{6284FE44-CFD9-CA40-8276-5BA7CD9DC4A3}" presName="comp" presStyleCnt="0"/>
      <dgm:spPr/>
    </dgm:pt>
    <dgm:pt modelId="{CAAC2666-04F3-3B49-BA87-0C72C9BCA86F}" type="pres">
      <dgm:prSet presAssocID="{6284FE44-CFD9-CA40-8276-5BA7CD9DC4A3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2F1BE-3994-FA48-AD6D-EA3B0BC78811}" type="pres">
      <dgm:prSet presAssocID="{6284FE44-CFD9-CA40-8276-5BA7CD9DC4A3}" presName="rect1" presStyleLbl="l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37A4E4A0-EAC3-E040-9366-F2D13D695F6E}" type="pres">
      <dgm:prSet presAssocID="{1B396D8B-F97F-4E46-887A-4ADD6810452E}" presName="sibTrans" presStyleCnt="0"/>
      <dgm:spPr/>
    </dgm:pt>
    <dgm:pt modelId="{45C0A4D4-D1AA-B940-B3D3-050C7F385D4E}" type="pres">
      <dgm:prSet presAssocID="{13C33D61-27B7-2B42-B99D-9AF29539BC1B}" presName="comp" presStyleCnt="0"/>
      <dgm:spPr/>
    </dgm:pt>
    <dgm:pt modelId="{B42AB67E-46D8-C241-A94E-671CB13E4167}" type="pres">
      <dgm:prSet presAssocID="{13C33D61-27B7-2B42-B99D-9AF29539BC1B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78E76-8A21-8343-8263-A62DAEF02A27}" type="pres">
      <dgm:prSet presAssocID="{13C33D61-27B7-2B42-B99D-9AF29539BC1B}" presName="rect1" presStyleLbl="l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1E48B5D-DECC-7649-AB49-349E864BF8DD}" type="pres">
      <dgm:prSet presAssocID="{1D779FBE-8927-284C-BFEB-F826AD5E5F01}" presName="sibTrans" presStyleCnt="0"/>
      <dgm:spPr/>
    </dgm:pt>
    <dgm:pt modelId="{61AEAC44-1EB7-3B4F-B7A0-C4690C158790}" type="pres">
      <dgm:prSet presAssocID="{FA10BAEE-735F-C74C-BC14-0638314B28BB}" presName="comp" presStyleCnt="0"/>
      <dgm:spPr/>
    </dgm:pt>
    <dgm:pt modelId="{4F50C3E8-BEB5-C449-BBC7-B742EF8C554E}" type="pres">
      <dgm:prSet presAssocID="{FA10BAEE-735F-C74C-BC14-0638314B28BB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12B36-DEAD-DE4C-86D1-DD425712CF9B}" type="pres">
      <dgm:prSet presAssocID="{FA10BAEE-735F-C74C-BC14-0638314B28BB}" presName="rect1" presStyleLbl="ln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546C0603-84E5-CA41-84D6-5EAD9A2732AC}" srcId="{FEDBC388-D805-4842-AC38-C353BD1D34EA}" destId="{13C33D61-27B7-2B42-B99D-9AF29539BC1B}" srcOrd="2" destOrd="0" parTransId="{D3E2FB13-C810-5B44-BE31-4B3058BA64DE}" sibTransId="{1D779FBE-8927-284C-BFEB-F826AD5E5F01}"/>
    <dgm:cxn modelId="{578FBC52-9C44-2B45-8B9F-AD9337E61448}" type="presOf" srcId="{13C33D61-27B7-2B42-B99D-9AF29539BC1B}" destId="{B42AB67E-46D8-C241-A94E-671CB13E4167}" srcOrd="0" destOrd="0" presId="urn:microsoft.com/office/officeart/2008/layout/AlternatingPictureBlocks"/>
    <dgm:cxn modelId="{8C25B462-53D0-4845-A5E5-A1DFC954B857}" srcId="{FEDBC388-D805-4842-AC38-C353BD1D34EA}" destId="{6284FE44-CFD9-CA40-8276-5BA7CD9DC4A3}" srcOrd="1" destOrd="0" parTransId="{07273B74-5A92-674E-A8C8-60E75EE18184}" sibTransId="{1B396D8B-F97F-4E46-887A-4ADD6810452E}"/>
    <dgm:cxn modelId="{EC9B3FCD-EF18-9741-B8F8-671B127A7C07}" type="presOf" srcId="{6284FE44-CFD9-CA40-8276-5BA7CD9DC4A3}" destId="{CAAC2666-04F3-3B49-BA87-0C72C9BCA86F}" srcOrd="0" destOrd="0" presId="urn:microsoft.com/office/officeart/2008/layout/AlternatingPictureBlocks"/>
    <dgm:cxn modelId="{3ABD2106-9E4C-6C49-92C9-E76F95840A94}" srcId="{FEDBC388-D805-4842-AC38-C353BD1D34EA}" destId="{B696AD28-858D-9542-884A-388F7D10501D}" srcOrd="0" destOrd="0" parTransId="{9E47200C-1890-5C45-9B47-2056B48BFF81}" sibTransId="{10BAD6EE-EB45-A74F-927B-32FF1080634A}"/>
    <dgm:cxn modelId="{C5330DFF-67C7-E44F-84BF-6CCA7819459D}" srcId="{FEDBC388-D805-4842-AC38-C353BD1D34EA}" destId="{FA10BAEE-735F-C74C-BC14-0638314B28BB}" srcOrd="3" destOrd="0" parTransId="{D91E4185-2DEB-CE48-8A83-2649BC76843E}" sibTransId="{48551D6B-BB8A-644C-8DBB-40C0637EEAFC}"/>
    <dgm:cxn modelId="{9293B138-B221-394A-A711-BF2BEF9F00E9}" type="presOf" srcId="{FEDBC388-D805-4842-AC38-C353BD1D34EA}" destId="{35E245FD-C4BA-034A-88DA-3F49AC9E6413}" srcOrd="0" destOrd="0" presId="urn:microsoft.com/office/officeart/2008/layout/AlternatingPictureBlocks"/>
    <dgm:cxn modelId="{53234E1A-018F-1C4D-96C3-FB829CCBCBC5}" type="presOf" srcId="{B696AD28-858D-9542-884A-388F7D10501D}" destId="{7FB0C4B0-00AB-8745-9518-7D764662F433}" srcOrd="0" destOrd="0" presId="urn:microsoft.com/office/officeart/2008/layout/AlternatingPictureBlocks"/>
    <dgm:cxn modelId="{90600DBB-683B-EF42-A915-3AAFFA1F7823}" type="presOf" srcId="{FA10BAEE-735F-C74C-BC14-0638314B28BB}" destId="{4F50C3E8-BEB5-C449-BBC7-B742EF8C554E}" srcOrd="0" destOrd="0" presId="urn:microsoft.com/office/officeart/2008/layout/AlternatingPictureBlocks"/>
    <dgm:cxn modelId="{3D5C6FA8-5D0B-4546-BD21-7DA0C5A55805}" type="presParOf" srcId="{35E245FD-C4BA-034A-88DA-3F49AC9E6413}" destId="{B730B8B6-053F-1645-94B9-6A607D5F69D9}" srcOrd="0" destOrd="0" presId="urn:microsoft.com/office/officeart/2008/layout/AlternatingPictureBlocks"/>
    <dgm:cxn modelId="{ADE1F6CC-A5A2-FB4A-B05B-5E7CAE983493}" type="presParOf" srcId="{B730B8B6-053F-1645-94B9-6A607D5F69D9}" destId="{7FB0C4B0-00AB-8745-9518-7D764662F433}" srcOrd="0" destOrd="0" presId="urn:microsoft.com/office/officeart/2008/layout/AlternatingPictureBlocks"/>
    <dgm:cxn modelId="{F286D127-C231-8C4E-A4BF-4E1F47FC51FC}" type="presParOf" srcId="{B730B8B6-053F-1645-94B9-6A607D5F69D9}" destId="{958AD6C1-BCBC-7D4D-808C-AE7F73FD92C7}" srcOrd="1" destOrd="0" presId="urn:microsoft.com/office/officeart/2008/layout/AlternatingPictureBlocks"/>
    <dgm:cxn modelId="{5D5129C6-8983-5D4B-8FAA-C72722987F64}" type="presParOf" srcId="{35E245FD-C4BA-034A-88DA-3F49AC9E6413}" destId="{3864B06C-16D4-CF48-BEED-DB22D6891FCB}" srcOrd="1" destOrd="0" presId="urn:microsoft.com/office/officeart/2008/layout/AlternatingPictureBlocks"/>
    <dgm:cxn modelId="{B5FA8A25-D00C-4E48-AB78-C5593D8E514C}" type="presParOf" srcId="{35E245FD-C4BA-034A-88DA-3F49AC9E6413}" destId="{F76D503B-325F-A144-8EC1-BDF245E881FC}" srcOrd="2" destOrd="0" presId="urn:microsoft.com/office/officeart/2008/layout/AlternatingPictureBlocks"/>
    <dgm:cxn modelId="{79672843-AC05-4F46-A77D-3B9558F99257}" type="presParOf" srcId="{F76D503B-325F-A144-8EC1-BDF245E881FC}" destId="{CAAC2666-04F3-3B49-BA87-0C72C9BCA86F}" srcOrd="0" destOrd="0" presId="urn:microsoft.com/office/officeart/2008/layout/AlternatingPictureBlocks"/>
    <dgm:cxn modelId="{6C22AC0C-EC43-444C-B1E4-34AC68764DD9}" type="presParOf" srcId="{F76D503B-325F-A144-8EC1-BDF245E881FC}" destId="{3B22F1BE-3994-FA48-AD6D-EA3B0BC78811}" srcOrd="1" destOrd="0" presId="urn:microsoft.com/office/officeart/2008/layout/AlternatingPictureBlocks"/>
    <dgm:cxn modelId="{2C00E419-A524-0B49-A051-2CC7912C8FFB}" type="presParOf" srcId="{35E245FD-C4BA-034A-88DA-3F49AC9E6413}" destId="{37A4E4A0-EAC3-E040-9366-F2D13D695F6E}" srcOrd="3" destOrd="0" presId="urn:microsoft.com/office/officeart/2008/layout/AlternatingPictureBlocks"/>
    <dgm:cxn modelId="{89AAD14D-667C-B541-B167-4EE95957C23D}" type="presParOf" srcId="{35E245FD-C4BA-034A-88DA-3F49AC9E6413}" destId="{45C0A4D4-D1AA-B940-B3D3-050C7F385D4E}" srcOrd="4" destOrd="0" presId="urn:microsoft.com/office/officeart/2008/layout/AlternatingPictureBlocks"/>
    <dgm:cxn modelId="{84ED62FB-60FA-9842-B8AF-156F229F7638}" type="presParOf" srcId="{45C0A4D4-D1AA-B940-B3D3-050C7F385D4E}" destId="{B42AB67E-46D8-C241-A94E-671CB13E4167}" srcOrd="0" destOrd="0" presId="urn:microsoft.com/office/officeart/2008/layout/AlternatingPictureBlocks"/>
    <dgm:cxn modelId="{69FE2EE7-0E21-9946-BE95-53A0AB4F97D3}" type="presParOf" srcId="{45C0A4D4-D1AA-B940-B3D3-050C7F385D4E}" destId="{76F78E76-8A21-8343-8263-A62DAEF02A27}" srcOrd="1" destOrd="0" presId="urn:microsoft.com/office/officeart/2008/layout/AlternatingPictureBlocks"/>
    <dgm:cxn modelId="{EFAF3547-DFCB-D044-994E-3386EC97EE0D}" type="presParOf" srcId="{35E245FD-C4BA-034A-88DA-3F49AC9E6413}" destId="{81E48B5D-DECC-7649-AB49-349E864BF8DD}" srcOrd="5" destOrd="0" presId="urn:microsoft.com/office/officeart/2008/layout/AlternatingPictureBlocks"/>
    <dgm:cxn modelId="{42F61F2B-427B-1641-A0FB-AFA46D9BADE5}" type="presParOf" srcId="{35E245FD-C4BA-034A-88DA-3F49AC9E6413}" destId="{61AEAC44-1EB7-3B4F-B7A0-C4690C158790}" srcOrd="6" destOrd="0" presId="urn:microsoft.com/office/officeart/2008/layout/AlternatingPictureBlocks"/>
    <dgm:cxn modelId="{52718AFF-CA69-B746-ACE1-0F0D5EF2F0DD}" type="presParOf" srcId="{61AEAC44-1EB7-3B4F-B7A0-C4690C158790}" destId="{4F50C3E8-BEB5-C449-BBC7-B742EF8C554E}" srcOrd="0" destOrd="0" presId="urn:microsoft.com/office/officeart/2008/layout/AlternatingPictureBlocks"/>
    <dgm:cxn modelId="{B0514D67-4DA8-CB48-9E8A-B1BC32788C86}" type="presParOf" srcId="{61AEAC44-1EB7-3B4F-B7A0-C4690C158790}" destId="{F7812B36-DEAD-DE4C-86D1-DD425712CF9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EDBC388-D805-4842-AC38-C353BD1D34EA}" type="doc">
      <dgm:prSet loTypeId="urn:microsoft.com/office/officeart/2008/layout/AlternatingPictureBlocks" loCatId="" qsTypeId="urn:microsoft.com/office/officeart/2005/8/quickstyle/simple4" qsCatId="simple" csTypeId="urn:microsoft.com/office/officeart/2005/8/colors/colorful1" csCatId="colorful" phldr="1"/>
      <dgm:spPr/>
    </dgm:pt>
    <dgm:pt modelId="{B696AD28-858D-9542-884A-388F7D10501D}">
      <dgm:prSet phldrT="[Text]"/>
      <dgm:spPr/>
      <dgm:t>
        <a:bodyPr/>
        <a:lstStyle/>
        <a:p>
          <a:r>
            <a:rPr lang="en-US" dirty="0" smtClean="0"/>
            <a:t>Make sure of the facts</a:t>
          </a:r>
          <a:endParaRPr lang="en-US" dirty="0"/>
        </a:p>
      </dgm:t>
    </dgm:pt>
    <dgm:pt modelId="{9E47200C-1890-5C45-9B47-2056B48BFF81}" type="parTrans" cxnId="{3ABD2106-9E4C-6C49-92C9-E76F95840A94}">
      <dgm:prSet/>
      <dgm:spPr/>
      <dgm:t>
        <a:bodyPr/>
        <a:lstStyle/>
        <a:p>
          <a:endParaRPr lang="en-US"/>
        </a:p>
      </dgm:t>
    </dgm:pt>
    <dgm:pt modelId="{10BAD6EE-EB45-A74F-927B-32FF1080634A}" type="sibTrans" cxnId="{3ABD2106-9E4C-6C49-92C9-E76F95840A94}">
      <dgm:prSet/>
      <dgm:spPr/>
      <dgm:t>
        <a:bodyPr/>
        <a:lstStyle/>
        <a:p>
          <a:endParaRPr lang="en-US"/>
        </a:p>
      </dgm:t>
    </dgm:pt>
    <dgm:pt modelId="{FA10BAEE-735F-C74C-BC14-0638314B28BB}">
      <dgm:prSet phldrT="[Text]"/>
      <dgm:spPr/>
      <dgm:t>
        <a:bodyPr/>
        <a:lstStyle/>
        <a:p>
          <a:r>
            <a:rPr lang="en-US" dirty="0" smtClean="0"/>
            <a:t>Balancing box</a:t>
          </a:r>
          <a:endParaRPr lang="en-US" dirty="0"/>
        </a:p>
      </dgm:t>
    </dgm:pt>
    <dgm:pt modelId="{D91E4185-2DEB-CE48-8A83-2649BC76843E}" type="parTrans" cxnId="{C5330DFF-67C7-E44F-84BF-6CCA7819459D}">
      <dgm:prSet/>
      <dgm:spPr/>
      <dgm:t>
        <a:bodyPr/>
        <a:lstStyle/>
        <a:p>
          <a:endParaRPr lang="en-US"/>
        </a:p>
      </dgm:t>
    </dgm:pt>
    <dgm:pt modelId="{48551D6B-BB8A-644C-8DBB-40C0637EEAFC}" type="sibTrans" cxnId="{C5330DFF-67C7-E44F-84BF-6CCA7819459D}">
      <dgm:prSet/>
      <dgm:spPr/>
      <dgm:t>
        <a:bodyPr/>
        <a:lstStyle/>
        <a:p>
          <a:endParaRPr lang="en-US"/>
        </a:p>
      </dgm:t>
    </dgm:pt>
    <dgm:pt modelId="{13C33D61-27B7-2B42-B99D-9AF29539BC1B}">
      <dgm:prSet phldrT="[Text]"/>
      <dgm:spPr/>
      <dgm:t>
        <a:bodyPr/>
        <a:lstStyle/>
        <a:p>
          <a:r>
            <a:rPr lang="en-US" dirty="0" smtClean="0"/>
            <a:t>Level out the arguments using the</a:t>
          </a:r>
          <a:endParaRPr lang="en-US" dirty="0"/>
        </a:p>
      </dgm:t>
    </dgm:pt>
    <dgm:pt modelId="{D3E2FB13-C810-5B44-BE31-4B3058BA64DE}" type="parTrans" cxnId="{546C0603-84E5-CA41-84D6-5EAD9A2732AC}">
      <dgm:prSet/>
      <dgm:spPr/>
      <dgm:t>
        <a:bodyPr/>
        <a:lstStyle/>
        <a:p>
          <a:endParaRPr lang="en-US"/>
        </a:p>
      </dgm:t>
    </dgm:pt>
    <dgm:pt modelId="{1D779FBE-8927-284C-BFEB-F826AD5E5F01}" type="sibTrans" cxnId="{546C0603-84E5-CA41-84D6-5EAD9A2732AC}">
      <dgm:prSet/>
      <dgm:spPr/>
      <dgm:t>
        <a:bodyPr/>
        <a:lstStyle/>
        <a:p>
          <a:endParaRPr lang="en-US"/>
        </a:p>
      </dgm:t>
    </dgm:pt>
    <dgm:pt modelId="{6284FE44-CFD9-CA40-8276-5BA7CD9DC4A3}">
      <dgm:prSet phldrT="[Text]"/>
      <dgm:spPr/>
      <dgm:t>
        <a:bodyPr/>
        <a:lstStyle/>
        <a:p>
          <a:r>
            <a:rPr lang="en-US" dirty="0" smtClean="0"/>
            <a:t>Outcomes of Relevance to the Agents involved</a:t>
          </a:r>
          <a:endParaRPr lang="en-US" dirty="0"/>
        </a:p>
      </dgm:t>
    </dgm:pt>
    <dgm:pt modelId="{1B396D8B-F97F-4E46-887A-4ADD6810452E}" type="sibTrans" cxnId="{8C25B462-53D0-4845-A5E5-A1DFC954B857}">
      <dgm:prSet/>
      <dgm:spPr/>
      <dgm:t>
        <a:bodyPr/>
        <a:lstStyle/>
        <a:p>
          <a:endParaRPr lang="en-US"/>
        </a:p>
      </dgm:t>
    </dgm:pt>
    <dgm:pt modelId="{07273B74-5A92-674E-A8C8-60E75EE18184}" type="parTrans" cxnId="{8C25B462-53D0-4845-A5E5-A1DFC954B857}">
      <dgm:prSet/>
      <dgm:spPr/>
      <dgm:t>
        <a:bodyPr/>
        <a:lstStyle/>
        <a:p>
          <a:endParaRPr lang="en-US"/>
        </a:p>
      </dgm:t>
    </dgm:pt>
    <dgm:pt modelId="{35E245FD-C4BA-034A-88DA-3F49AC9E6413}" type="pres">
      <dgm:prSet presAssocID="{FEDBC388-D805-4842-AC38-C353BD1D34EA}" presName="linearFlow" presStyleCnt="0">
        <dgm:presLayoutVars>
          <dgm:dir/>
          <dgm:resizeHandles val="exact"/>
        </dgm:presLayoutVars>
      </dgm:prSet>
      <dgm:spPr/>
    </dgm:pt>
    <dgm:pt modelId="{B730B8B6-053F-1645-94B9-6A607D5F69D9}" type="pres">
      <dgm:prSet presAssocID="{B696AD28-858D-9542-884A-388F7D10501D}" presName="comp" presStyleCnt="0"/>
      <dgm:spPr/>
    </dgm:pt>
    <dgm:pt modelId="{7FB0C4B0-00AB-8745-9518-7D764662F433}" type="pres">
      <dgm:prSet presAssocID="{B696AD28-858D-9542-884A-388F7D10501D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8AD6C1-BCBC-7D4D-808C-AE7F73FD92C7}" type="pres">
      <dgm:prSet presAssocID="{B696AD28-858D-9542-884A-388F7D10501D}" presName="rect1" presStyleLbl="ln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3864B06C-16D4-CF48-BEED-DB22D6891FCB}" type="pres">
      <dgm:prSet presAssocID="{10BAD6EE-EB45-A74F-927B-32FF1080634A}" presName="sibTrans" presStyleCnt="0"/>
      <dgm:spPr/>
    </dgm:pt>
    <dgm:pt modelId="{F76D503B-325F-A144-8EC1-BDF245E881FC}" type="pres">
      <dgm:prSet presAssocID="{6284FE44-CFD9-CA40-8276-5BA7CD9DC4A3}" presName="comp" presStyleCnt="0"/>
      <dgm:spPr/>
    </dgm:pt>
    <dgm:pt modelId="{CAAC2666-04F3-3B49-BA87-0C72C9BCA86F}" type="pres">
      <dgm:prSet presAssocID="{6284FE44-CFD9-CA40-8276-5BA7CD9DC4A3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2F1BE-3994-FA48-AD6D-EA3B0BC78811}" type="pres">
      <dgm:prSet presAssocID="{6284FE44-CFD9-CA40-8276-5BA7CD9DC4A3}" presName="rect1" presStyleLbl="l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37A4E4A0-EAC3-E040-9366-F2D13D695F6E}" type="pres">
      <dgm:prSet presAssocID="{1B396D8B-F97F-4E46-887A-4ADD6810452E}" presName="sibTrans" presStyleCnt="0"/>
      <dgm:spPr/>
    </dgm:pt>
    <dgm:pt modelId="{45C0A4D4-D1AA-B940-B3D3-050C7F385D4E}" type="pres">
      <dgm:prSet presAssocID="{13C33D61-27B7-2B42-B99D-9AF29539BC1B}" presName="comp" presStyleCnt="0"/>
      <dgm:spPr/>
    </dgm:pt>
    <dgm:pt modelId="{B42AB67E-46D8-C241-A94E-671CB13E4167}" type="pres">
      <dgm:prSet presAssocID="{13C33D61-27B7-2B42-B99D-9AF29539BC1B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78E76-8A21-8343-8263-A62DAEF02A27}" type="pres">
      <dgm:prSet presAssocID="{13C33D61-27B7-2B42-B99D-9AF29539BC1B}" presName="rect1" presStyleLbl="l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1E48B5D-DECC-7649-AB49-349E864BF8DD}" type="pres">
      <dgm:prSet presAssocID="{1D779FBE-8927-284C-BFEB-F826AD5E5F01}" presName="sibTrans" presStyleCnt="0"/>
      <dgm:spPr/>
    </dgm:pt>
    <dgm:pt modelId="{61AEAC44-1EB7-3B4F-B7A0-C4690C158790}" type="pres">
      <dgm:prSet presAssocID="{FA10BAEE-735F-C74C-BC14-0638314B28BB}" presName="comp" presStyleCnt="0"/>
      <dgm:spPr/>
    </dgm:pt>
    <dgm:pt modelId="{4F50C3E8-BEB5-C449-BBC7-B742EF8C554E}" type="pres">
      <dgm:prSet presAssocID="{FA10BAEE-735F-C74C-BC14-0638314B28BB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12B36-DEAD-DE4C-86D1-DD425712CF9B}" type="pres">
      <dgm:prSet presAssocID="{FA10BAEE-735F-C74C-BC14-0638314B28BB}" presName="rect1" presStyleLbl="ln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546C0603-84E5-CA41-84D6-5EAD9A2732AC}" srcId="{FEDBC388-D805-4842-AC38-C353BD1D34EA}" destId="{13C33D61-27B7-2B42-B99D-9AF29539BC1B}" srcOrd="2" destOrd="0" parTransId="{D3E2FB13-C810-5B44-BE31-4B3058BA64DE}" sibTransId="{1D779FBE-8927-284C-BFEB-F826AD5E5F01}"/>
    <dgm:cxn modelId="{8C25B462-53D0-4845-A5E5-A1DFC954B857}" srcId="{FEDBC388-D805-4842-AC38-C353BD1D34EA}" destId="{6284FE44-CFD9-CA40-8276-5BA7CD9DC4A3}" srcOrd="1" destOrd="0" parTransId="{07273B74-5A92-674E-A8C8-60E75EE18184}" sibTransId="{1B396D8B-F97F-4E46-887A-4ADD6810452E}"/>
    <dgm:cxn modelId="{86A6DC85-10CC-6A49-9E37-2E68018C6353}" type="presOf" srcId="{6284FE44-CFD9-CA40-8276-5BA7CD9DC4A3}" destId="{CAAC2666-04F3-3B49-BA87-0C72C9BCA86F}" srcOrd="0" destOrd="0" presId="urn:microsoft.com/office/officeart/2008/layout/AlternatingPictureBlocks"/>
    <dgm:cxn modelId="{3ABD2106-9E4C-6C49-92C9-E76F95840A94}" srcId="{FEDBC388-D805-4842-AC38-C353BD1D34EA}" destId="{B696AD28-858D-9542-884A-388F7D10501D}" srcOrd="0" destOrd="0" parTransId="{9E47200C-1890-5C45-9B47-2056B48BFF81}" sibTransId="{10BAD6EE-EB45-A74F-927B-32FF1080634A}"/>
    <dgm:cxn modelId="{C5330DFF-67C7-E44F-84BF-6CCA7819459D}" srcId="{FEDBC388-D805-4842-AC38-C353BD1D34EA}" destId="{FA10BAEE-735F-C74C-BC14-0638314B28BB}" srcOrd="3" destOrd="0" parTransId="{D91E4185-2DEB-CE48-8A83-2649BC76843E}" sibTransId="{48551D6B-BB8A-644C-8DBB-40C0637EEAFC}"/>
    <dgm:cxn modelId="{D228A743-5722-EC43-B221-1E37C281D233}" type="presOf" srcId="{13C33D61-27B7-2B42-B99D-9AF29539BC1B}" destId="{B42AB67E-46D8-C241-A94E-671CB13E4167}" srcOrd="0" destOrd="0" presId="urn:microsoft.com/office/officeart/2008/layout/AlternatingPictureBlocks"/>
    <dgm:cxn modelId="{1EFE6108-C444-5A42-97BC-AF8C94D00CD5}" type="presOf" srcId="{FA10BAEE-735F-C74C-BC14-0638314B28BB}" destId="{4F50C3E8-BEB5-C449-BBC7-B742EF8C554E}" srcOrd="0" destOrd="0" presId="urn:microsoft.com/office/officeart/2008/layout/AlternatingPictureBlocks"/>
    <dgm:cxn modelId="{985B7D43-5BE1-CC4E-8046-6ED9A57E8504}" type="presOf" srcId="{B696AD28-858D-9542-884A-388F7D10501D}" destId="{7FB0C4B0-00AB-8745-9518-7D764662F433}" srcOrd="0" destOrd="0" presId="urn:microsoft.com/office/officeart/2008/layout/AlternatingPictureBlocks"/>
    <dgm:cxn modelId="{3EEAC1CA-7B7C-2D40-AE7F-43C36C3CFD1D}" type="presOf" srcId="{FEDBC388-D805-4842-AC38-C353BD1D34EA}" destId="{35E245FD-C4BA-034A-88DA-3F49AC9E6413}" srcOrd="0" destOrd="0" presId="urn:microsoft.com/office/officeart/2008/layout/AlternatingPictureBlocks"/>
    <dgm:cxn modelId="{373DE50B-D536-9C4F-B449-4786541544EC}" type="presParOf" srcId="{35E245FD-C4BA-034A-88DA-3F49AC9E6413}" destId="{B730B8B6-053F-1645-94B9-6A607D5F69D9}" srcOrd="0" destOrd="0" presId="urn:microsoft.com/office/officeart/2008/layout/AlternatingPictureBlocks"/>
    <dgm:cxn modelId="{EF045A10-7BBC-844B-8777-25B73DEDDE2D}" type="presParOf" srcId="{B730B8B6-053F-1645-94B9-6A607D5F69D9}" destId="{7FB0C4B0-00AB-8745-9518-7D764662F433}" srcOrd="0" destOrd="0" presId="urn:microsoft.com/office/officeart/2008/layout/AlternatingPictureBlocks"/>
    <dgm:cxn modelId="{2FAC2F43-23E0-F949-96EB-70847506B18A}" type="presParOf" srcId="{B730B8B6-053F-1645-94B9-6A607D5F69D9}" destId="{958AD6C1-BCBC-7D4D-808C-AE7F73FD92C7}" srcOrd="1" destOrd="0" presId="urn:microsoft.com/office/officeart/2008/layout/AlternatingPictureBlocks"/>
    <dgm:cxn modelId="{D3756928-EA14-2346-BA56-5F9747D150F1}" type="presParOf" srcId="{35E245FD-C4BA-034A-88DA-3F49AC9E6413}" destId="{3864B06C-16D4-CF48-BEED-DB22D6891FCB}" srcOrd="1" destOrd="0" presId="urn:microsoft.com/office/officeart/2008/layout/AlternatingPictureBlocks"/>
    <dgm:cxn modelId="{E3936E8D-55FB-7F47-BF5A-2FC3F183B2EA}" type="presParOf" srcId="{35E245FD-C4BA-034A-88DA-3F49AC9E6413}" destId="{F76D503B-325F-A144-8EC1-BDF245E881FC}" srcOrd="2" destOrd="0" presId="urn:microsoft.com/office/officeart/2008/layout/AlternatingPictureBlocks"/>
    <dgm:cxn modelId="{D7068B4B-7766-9C44-A47B-173E8AF779F6}" type="presParOf" srcId="{F76D503B-325F-A144-8EC1-BDF245E881FC}" destId="{CAAC2666-04F3-3B49-BA87-0C72C9BCA86F}" srcOrd="0" destOrd="0" presId="urn:microsoft.com/office/officeart/2008/layout/AlternatingPictureBlocks"/>
    <dgm:cxn modelId="{FB72B664-C5DC-DA40-8B9E-97FB999749A9}" type="presParOf" srcId="{F76D503B-325F-A144-8EC1-BDF245E881FC}" destId="{3B22F1BE-3994-FA48-AD6D-EA3B0BC78811}" srcOrd="1" destOrd="0" presId="urn:microsoft.com/office/officeart/2008/layout/AlternatingPictureBlocks"/>
    <dgm:cxn modelId="{4AB7C0DC-DE2A-3C4C-8189-06C009C70561}" type="presParOf" srcId="{35E245FD-C4BA-034A-88DA-3F49AC9E6413}" destId="{37A4E4A0-EAC3-E040-9366-F2D13D695F6E}" srcOrd="3" destOrd="0" presId="urn:microsoft.com/office/officeart/2008/layout/AlternatingPictureBlocks"/>
    <dgm:cxn modelId="{3D5D65AC-1A0F-9940-B7F3-9E8509FCD6FA}" type="presParOf" srcId="{35E245FD-C4BA-034A-88DA-3F49AC9E6413}" destId="{45C0A4D4-D1AA-B940-B3D3-050C7F385D4E}" srcOrd="4" destOrd="0" presId="urn:microsoft.com/office/officeart/2008/layout/AlternatingPictureBlocks"/>
    <dgm:cxn modelId="{064D1F3D-8DCA-4745-BC96-7BA149C51F51}" type="presParOf" srcId="{45C0A4D4-D1AA-B940-B3D3-050C7F385D4E}" destId="{B42AB67E-46D8-C241-A94E-671CB13E4167}" srcOrd="0" destOrd="0" presId="urn:microsoft.com/office/officeart/2008/layout/AlternatingPictureBlocks"/>
    <dgm:cxn modelId="{00FC36BD-17AA-1043-80E2-5A9E59B11E9D}" type="presParOf" srcId="{45C0A4D4-D1AA-B940-B3D3-050C7F385D4E}" destId="{76F78E76-8A21-8343-8263-A62DAEF02A27}" srcOrd="1" destOrd="0" presId="urn:microsoft.com/office/officeart/2008/layout/AlternatingPictureBlocks"/>
    <dgm:cxn modelId="{CC62B64C-C79C-9949-B11A-A7AFAF74C690}" type="presParOf" srcId="{35E245FD-C4BA-034A-88DA-3F49AC9E6413}" destId="{81E48B5D-DECC-7649-AB49-349E864BF8DD}" srcOrd="5" destOrd="0" presId="urn:microsoft.com/office/officeart/2008/layout/AlternatingPictureBlocks"/>
    <dgm:cxn modelId="{B3972C62-6CAC-DE4B-9802-0BFBD6815EF1}" type="presParOf" srcId="{35E245FD-C4BA-034A-88DA-3F49AC9E6413}" destId="{61AEAC44-1EB7-3B4F-B7A0-C4690C158790}" srcOrd="6" destOrd="0" presId="urn:microsoft.com/office/officeart/2008/layout/AlternatingPictureBlocks"/>
    <dgm:cxn modelId="{7C891311-1913-564E-8E7D-35098F9FCBF5}" type="presParOf" srcId="{61AEAC44-1EB7-3B4F-B7A0-C4690C158790}" destId="{4F50C3E8-BEB5-C449-BBC7-B742EF8C554E}" srcOrd="0" destOrd="0" presId="urn:microsoft.com/office/officeart/2008/layout/AlternatingPictureBlocks"/>
    <dgm:cxn modelId="{86D8B821-D4B6-184F-9BBE-4E82DFB83BF6}" type="presParOf" srcId="{61AEAC44-1EB7-3B4F-B7A0-C4690C158790}" destId="{F7812B36-DEAD-DE4C-86D1-DD425712CF9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EDBC388-D805-4842-AC38-C353BD1D34EA}" type="doc">
      <dgm:prSet loTypeId="urn:microsoft.com/office/officeart/2008/layout/AlternatingPictureBlocks" loCatId="" qsTypeId="urn:microsoft.com/office/officeart/2005/8/quickstyle/simple4" qsCatId="simple" csTypeId="urn:microsoft.com/office/officeart/2005/8/colors/colorful1" csCatId="colorful" phldr="1"/>
      <dgm:spPr/>
    </dgm:pt>
    <dgm:pt modelId="{B696AD28-858D-9542-884A-388F7D10501D}">
      <dgm:prSet phldrT="[Text]"/>
      <dgm:spPr/>
      <dgm:t>
        <a:bodyPr/>
        <a:lstStyle/>
        <a:p>
          <a:r>
            <a:rPr lang="en-US" dirty="0" smtClean="0"/>
            <a:t>Make sure of the facts</a:t>
          </a:r>
          <a:endParaRPr lang="en-US" dirty="0"/>
        </a:p>
      </dgm:t>
    </dgm:pt>
    <dgm:pt modelId="{9E47200C-1890-5C45-9B47-2056B48BFF81}" type="parTrans" cxnId="{3ABD2106-9E4C-6C49-92C9-E76F95840A94}">
      <dgm:prSet/>
      <dgm:spPr/>
      <dgm:t>
        <a:bodyPr/>
        <a:lstStyle/>
        <a:p>
          <a:endParaRPr lang="en-US"/>
        </a:p>
      </dgm:t>
    </dgm:pt>
    <dgm:pt modelId="{10BAD6EE-EB45-A74F-927B-32FF1080634A}" type="sibTrans" cxnId="{3ABD2106-9E4C-6C49-92C9-E76F95840A94}">
      <dgm:prSet/>
      <dgm:spPr/>
      <dgm:t>
        <a:bodyPr/>
        <a:lstStyle/>
        <a:p>
          <a:endParaRPr lang="en-US"/>
        </a:p>
      </dgm:t>
    </dgm:pt>
    <dgm:pt modelId="{FA10BAEE-735F-C74C-BC14-0638314B28BB}">
      <dgm:prSet phldrT="[Text]"/>
      <dgm:spPr/>
      <dgm:t>
        <a:bodyPr/>
        <a:lstStyle/>
        <a:p>
          <a:r>
            <a:rPr lang="en-US" dirty="0" smtClean="0"/>
            <a:t>Balancing box</a:t>
          </a:r>
          <a:endParaRPr lang="en-US" dirty="0"/>
        </a:p>
      </dgm:t>
    </dgm:pt>
    <dgm:pt modelId="{D91E4185-2DEB-CE48-8A83-2649BC76843E}" type="parTrans" cxnId="{C5330DFF-67C7-E44F-84BF-6CCA7819459D}">
      <dgm:prSet/>
      <dgm:spPr/>
      <dgm:t>
        <a:bodyPr/>
        <a:lstStyle/>
        <a:p>
          <a:endParaRPr lang="en-US"/>
        </a:p>
      </dgm:t>
    </dgm:pt>
    <dgm:pt modelId="{48551D6B-BB8A-644C-8DBB-40C0637EEAFC}" type="sibTrans" cxnId="{C5330DFF-67C7-E44F-84BF-6CCA7819459D}">
      <dgm:prSet/>
      <dgm:spPr/>
      <dgm:t>
        <a:bodyPr/>
        <a:lstStyle/>
        <a:p>
          <a:endParaRPr lang="en-US"/>
        </a:p>
      </dgm:t>
    </dgm:pt>
    <dgm:pt modelId="{13C33D61-27B7-2B42-B99D-9AF29539BC1B}">
      <dgm:prSet phldrT="[Text]"/>
      <dgm:spPr/>
      <dgm:t>
        <a:bodyPr/>
        <a:lstStyle/>
        <a:p>
          <a:r>
            <a:rPr lang="en-US" dirty="0" smtClean="0"/>
            <a:t>Level out the arguments using the</a:t>
          </a:r>
          <a:endParaRPr lang="en-US" dirty="0"/>
        </a:p>
      </dgm:t>
    </dgm:pt>
    <dgm:pt modelId="{D3E2FB13-C810-5B44-BE31-4B3058BA64DE}" type="parTrans" cxnId="{546C0603-84E5-CA41-84D6-5EAD9A2732AC}">
      <dgm:prSet/>
      <dgm:spPr/>
      <dgm:t>
        <a:bodyPr/>
        <a:lstStyle/>
        <a:p>
          <a:endParaRPr lang="en-US"/>
        </a:p>
      </dgm:t>
    </dgm:pt>
    <dgm:pt modelId="{1D779FBE-8927-284C-BFEB-F826AD5E5F01}" type="sibTrans" cxnId="{546C0603-84E5-CA41-84D6-5EAD9A2732AC}">
      <dgm:prSet/>
      <dgm:spPr/>
      <dgm:t>
        <a:bodyPr/>
        <a:lstStyle/>
        <a:p>
          <a:endParaRPr lang="en-US"/>
        </a:p>
      </dgm:t>
    </dgm:pt>
    <dgm:pt modelId="{6284FE44-CFD9-CA40-8276-5BA7CD9DC4A3}">
      <dgm:prSet phldrT="[Text]"/>
      <dgm:spPr/>
      <dgm:t>
        <a:bodyPr/>
        <a:lstStyle/>
        <a:p>
          <a:r>
            <a:rPr lang="en-US" dirty="0" smtClean="0"/>
            <a:t>Outcomes of Relevance to the Agents involved</a:t>
          </a:r>
          <a:endParaRPr lang="en-US" dirty="0"/>
        </a:p>
      </dgm:t>
    </dgm:pt>
    <dgm:pt modelId="{1B396D8B-F97F-4E46-887A-4ADD6810452E}" type="sibTrans" cxnId="{8C25B462-53D0-4845-A5E5-A1DFC954B857}">
      <dgm:prSet/>
      <dgm:spPr/>
      <dgm:t>
        <a:bodyPr/>
        <a:lstStyle/>
        <a:p>
          <a:endParaRPr lang="en-US"/>
        </a:p>
      </dgm:t>
    </dgm:pt>
    <dgm:pt modelId="{07273B74-5A92-674E-A8C8-60E75EE18184}" type="parTrans" cxnId="{8C25B462-53D0-4845-A5E5-A1DFC954B857}">
      <dgm:prSet/>
      <dgm:spPr/>
      <dgm:t>
        <a:bodyPr/>
        <a:lstStyle/>
        <a:p>
          <a:endParaRPr lang="en-US"/>
        </a:p>
      </dgm:t>
    </dgm:pt>
    <dgm:pt modelId="{35E245FD-C4BA-034A-88DA-3F49AC9E6413}" type="pres">
      <dgm:prSet presAssocID="{FEDBC388-D805-4842-AC38-C353BD1D34EA}" presName="linearFlow" presStyleCnt="0">
        <dgm:presLayoutVars>
          <dgm:dir/>
          <dgm:resizeHandles val="exact"/>
        </dgm:presLayoutVars>
      </dgm:prSet>
      <dgm:spPr/>
    </dgm:pt>
    <dgm:pt modelId="{B730B8B6-053F-1645-94B9-6A607D5F69D9}" type="pres">
      <dgm:prSet presAssocID="{B696AD28-858D-9542-884A-388F7D10501D}" presName="comp" presStyleCnt="0"/>
      <dgm:spPr/>
    </dgm:pt>
    <dgm:pt modelId="{7FB0C4B0-00AB-8745-9518-7D764662F433}" type="pres">
      <dgm:prSet presAssocID="{B696AD28-858D-9542-884A-388F7D10501D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8AD6C1-BCBC-7D4D-808C-AE7F73FD92C7}" type="pres">
      <dgm:prSet presAssocID="{B696AD28-858D-9542-884A-388F7D10501D}" presName="rect1" presStyleLbl="ln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3864B06C-16D4-CF48-BEED-DB22D6891FCB}" type="pres">
      <dgm:prSet presAssocID="{10BAD6EE-EB45-A74F-927B-32FF1080634A}" presName="sibTrans" presStyleCnt="0"/>
      <dgm:spPr/>
    </dgm:pt>
    <dgm:pt modelId="{F76D503B-325F-A144-8EC1-BDF245E881FC}" type="pres">
      <dgm:prSet presAssocID="{6284FE44-CFD9-CA40-8276-5BA7CD9DC4A3}" presName="comp" presStyleCnt="0"/>
      <dgm:spPr/>
    </dgm:pt>
    <dgm:pt modelId="{CAAC2666-04F3-3B49-BA87-0C72C9BCA86F}" type="pres">
      <dgm:prSet presAssocID="{6284FE44-CFD9-CA40-8276-5BA7CD9DC4A3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2F1BE-3994-FA48-AD6D-EA3B0BC78811}" type="pres">
      <dgm:prSet presAssocID="{6284FE44-CFD9-CA40-8276-5BA7CD9DC4A3}" presName="rect1" presStyleLbl="l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37A4E4A0-EAC3-E040-9366-F2D13D695F6E}" type="pres">
      <dgm:prSet presAssocID="{1B396D8B-F97F-4E46-887A-4ADD6810452E}" presName="sibTrans" presStyleCnt="0"/>
      <dgm:spPr/>
    </dgm:pt>
    <dgm:pt modelId="{45C0A4D4-D1AA-B940-B3D3-050C7F385D4E}" type="pres">
      <dgm:prSet presAssocID="{13C33D61-27B7-2B42-B99D-9AF29539BC1B}" presName="comp" presStyleCnt="0"/>
      <dgm:spPr/>
    </dgm:pt>
    <dgm:pt modelId="{B42AB67E-46D8-C241-A94E-671CB13E4167}" type="pres">
      <dgm:prSet presAssocID="{13C33D61-27B7-2B42-B99D-9AF29539BC1B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78E76-8A21-8343-8263-A62DAEF02A27}" type="pres">
      <dgm:prSet presAssocID="{13C33D61-27B7-2B42-B99D-9AF29539BC1B}" presName="rect1" presStyleLbl="l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1E48B5D-DECC-7649-AB49-349E864BF8DD}" type="pres">
      <dgm:prSet presAssocID="{1D779FBE-8927-284C-BFEB-F826AD5E5F01}" presName="sibTrans" presStyleCnt="0"/>
      <dgm:spPr/>
    </dgm:pt>
    <dgm:pt modelId="{61AEAC44-1EB7-3B4F-B7A0-C4690C158790}" type="pres">
      <dgm:prSet presAssocID="{FA10BAEE-735F-C74C-BC14-0638314B28BB}" presName="comp" presStyleCnt="0"/>
      <dgm:spPr/>
    </dgm:pt>
    <dgm:pt modelId="{4F50C3E8-BEB5-C449-BBC7-B742EF8C554E}" type="pres">
      <dgm:prSet presAssocID="{FA10BAEE-735F-C74C-BC14-0638314B28BB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12B36-DEAD-DE4C-86D1-DD425712CF9B}" type="pres">
      <dgm:prSet presAssocID="{FA10BAEE-735F-C74C-BC14-0638314B28BB}" presName="rect1" presStyleLbl="ln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58A18D70-97F0-194C-A24A-7FC168E9F0EE}" type="presOf" srcId="{6284FE44-CFD9-CA40-8276-5BA7CD9DC4A3}" destId="{CAAC2666-04F3-3B49-BA87-0C72C9BCA86F}" srcOrd="0" destOrd="0" presId="urn:microsoft.com/office/officeart/2008/layout/AlternatingPictureBlocks"/>
    <dgm:cxn modelId="{57658CEB-7EA4-4244-9EA4-48C583435D87}" type="presOf" srcId="{B696AD28-858D-9542-884A-388F7D10501D}" destId="{7FB0C4B0-00AB-8745-9518-7D764662F433}" srcOrd="0" destOrd="0" presId="urn:microsoft.com/office/officeart/2008/layout/AlternatingPictureBlocks"/>
    <dgm:cxn modelId="{546C0603-84E5-CA41-84D6-5EAD9A2732AC}" srcId="{FEDBC388-D805-4842-AC38-C353BD1D34EA}" destId="{13C33D61-27B7-2B42-B99D-9AF29539BC1B}" srcOrd="2" destOrd="0" parTransId="{D3E2FB13-C810-5B44-BE31-4B3058BA64DE}" sibTransId="{1D779FBE-8927-284C-BFEB-F826AD5E5F01}"/>
    <dgm:cxn modelId="{7C13FDB1-3A41-8845-9FD8-0FD2C9724477}" type="presOf" srcId="{FEDBC388-D805-4842-AC38-C353BD1D34EA}" destId="{35E245FD-C4BA-034A-88DA-3F49AC9E6413}" srcOrd="0" destOrd="0" presId="urn:microsoft.com/office/officeart/2008/layout/AlternatingPictureBlocks"/>
    <dgm:cxn modelId="{C5330DFF-67C7-E44F-84BF-6CCA7819459D}" srcId="{FEDBC388-D805-4842-AC38-C353BD1D34EA}" destId="{FA10BAEE-735F-C74C-BC14-0638314B28BB}" srcOrd="3" destOrd="0" parTransId="{D91E4185-2DEB-CE48-8A83-2649BC76843E}" sibTransId="{48551D6B-BB8A-644C-8DBB-40C0637EEAFC}"/>
    <dgm:cxn modelId="{8CEC27CE-B73E-834E-8793-F3E223E10337}" type="presOf" srcId="{FA10BAEE-735F-C74C-BC14-0638314B28BB}" destId="{4F50C3E8-BEB5-C449-BBC7-B742EF8C554E}" srcOrd="0" destOrd="0" presId="urn:microsoft.com/office/officeart/2008/layout/AlternatingPictureBlocks"/>
    <dgm:cxn modelId="{3ABD2106-9E4C-6C49-92C9-E76F95840A94}" srcId="{FEDBC388-D805-4842-AC38-C353BD1D34EA}" destId="{B696AD28-858D-9542-884A-388F7D10501D}" srcOrd="0" destOrd="0" parTransId="{9E47200C-1890-5C45-9B47-2056B48BFF81}" sibTransId="{10BAD6EE-EB45-A74F-927B-32FF1080634A}"/>
    <dgm:cxn modelId="{8C25B462-53D0-4845-A5E5-A1DFC954B857}" srcId="{FEDBC388-D805-4842-AC38-C353BD1D34EA}" destId="{6284FE44-CFD9-CA40-8276-5BA7CD9DC4A3}" srcOrd="1" destOrd="0" parTransId="{07273B74-5A92-674E-A8C8-60E75EE18184}" sibTransId="{1B396D8B-F97F-4E46-887A-4ADD6810452E}"/>
    <dgm:cxn modelId="{F4448674-4F3D-E742-9695-535BD4D8633C}" type="presOf" srcId="{13C33D61-27B7-2B42-B99D-9AF29539BC1B}" destId="{B42AB67E-46D8-C241-A94E-671CB13E4167}" srcOrd="0" destOrd="0" presId="urn:microsoft.com/office/officeart/2008/layout/AlternatingPictureBlocks"/>
    <dgm:cxn modelId="{63CECCCE-A25F-F34E-BDF8-533E5972CA82}" type="presParOf" srcId="{35E245FD-C4BA-034A-88DA-3F49AC9E6413}" destId="{B730B8B6-053F-1645-94B9-6A607D5F69D9}" srcOrd="0" destOrd="0" presId="urn:microsoft.com/office/officeart/2008/layout/AlternatingPictureBlocks"/>
    <dgm:cxn modelId="{C7CD22F6-9B12-804B-9ACC-FCB78D9A2B40}" type="presParOf" srcId="{B730B8B6-053F-1645-94B9-6A607D5F69D9}" destId="{7FB0C4B0-00AB-8745-9518-7D764662F433}" srcOrd="0" destOrd="0" presId="urn:microsoft.com/office/officeart/2008/layout/AlternatingPictureBlocks"/>
    <dgm:cxn modelId="{32F0879A-1CF5-9A41-9455-E4D1CF96673B}" type="presParOf" srcId="{B730B8B6-053F-1645-94B9-6A607D5F69D9}" destId="{958AD6C1-BCBC-7D4D-808C-AE7F73FD92C7}" srcOrd="1" destOrd="0" presId="urn:microsoft.com/office/officeart/2008/layout/AlternatingPictureBlocks"/>
    <dgm:cxn modelId="{880AB723-3EFC-5F40-91FB-CB6C452655BF}" type="presParOf" srcId="{35E245FD-C4BA-034A-88DA-3F49AC9E6413}" destId="{3864B06C-16D4-CF48-BEED-DB22D6891FCB}" srcOrd="1" destOrd="0" presId="urn:microsoft.com/office/officeart/2008/layout/AlternatingPictureBlocks"/>
    <dgm:cxn modelId="{173B1249-81FB-7E46-A97A-D962D9C4C24E}" type="presParOf" srcId="{35E245FD-C4BA-034A-88DA-3F49AC9E6413}" destId="{F76D503B-325F-A144-8EC1-BDF245E881FC}" srcOrd="2" destOrd="0" presId="urn:microsoft.com/office/officeart/2008/layout/AlternatingPictureBlocks"/>
    <dgm:cxn modelId="{188FD459-468A-E249-A6BD-A4B7F1F24CAD}" type="presParOf" srcId="{F76D503B-325F-A144-8EC1-BDF245E881FC}" destId="{CAAC2666-04F3-3B49-BA87-0C72C9BCA86F}" srcOrd="0" destOrd="0" presId="urn:microsoft.com/office/officeart/2008/layout/AlternatingPictureBlocks"/>
    <dgm:cxn modelId="{C0A76BE2-0D92-664E-B865-0566BB662D5D}" type="presParOf" srcId="{F76D503B-325F-A144-8EC1-BDF245E881FC}" destId="{3B22F1BE-3994-FA48-AD6D-EA3B0BC78811}" srcOrd="1" destOrd="0" presId="urn:microsoft.com/office/officeart/2008/layout/AlternatingPictureBlocks"/>
    <dgm:cxn modelId="{8E5EB3D6-268D-BF4B-AD5A-371902432819}" type="presParOf" srcId="{35E245FD-C4BA-034A-88DA-3F49AC9E6413}" destId="{37A4E4A0-EAC3-E040-9366-F2D13D695F6E}" srcOrd="3" destOrd="0" presId="urn:microsoft.com/office/officeart/2008/layout/AlternatingPictureBlocks"/>
    <dgm:cxn modelId="{37643CCD-F9F9-6742-BAD8-125880FD050B}" type="presParOf" srcId="{35E245FD-C4BA-034A-88DA-3F49AC9E6413}" destId="{45C0A4D4-D1AA-B940-B3D3-050C7F385D4E}" srcOrd="4" destOrd="0" presId="urn:microsoft.com/office/officeart/2008/layout/AlternatingPictureBlocks"/>
    <dgm:cxn modelId="{BCBD29D5-35AE-1540-B689-A14F871C7111}" type="presParOf" srcId="{45C0A4D4-D1AA-B940-B3D3-050C7F385D4E}" destId="{B42AB67E-46D8-C241-A94E-671CB13E4167}" srcOrd="0" destOrd="0" presId="urn:microsoft.com/office/officeart/2008/layout/AlternatingPictureBlocks"/>
    <dgm:cxn modelId="{CD240F56-1477-5043-926C-90FA6DE09F6B}" type="presParOf" srcId="{45C0A4D4-D1AA-B940-B3D3-050C7F385D4E}" destId="{76F78E76-8A21-8343-8263-A62DAEF02A27}" srcOrd="1" destOrd="0" presId="urn:microsoft.com/office/officeart/2008/layout/AlternatingPictureBlocks"/>
    <dgm:cxn modelId="{6F29F6EA-A487-8142-857A-09C603E40194}" type="presParOf" srcId="{35E245FD-C4BA-034A-88DA-3F49AC9E6413}" destId="{81E48B5D-DECC-7649-AB49-349E864BF8DD}" srcOrd="5" destOrd="0" presId="urn:microsoft.com/office/officeart/2008/layout/AlternatingPictureBlocks"/>
    <dgm:cxn modelId="{AEFFD626-F760-A947-A68F-A1084B008FDB}" type="presParOf" srcId="{35E245FD-C4BA-034A-88DA-3F49AC9E6413}" destId="{61AEAC44-1EB7-3B4F-B7A0-C4690C158790}" srcOrd="6" destOrd="0" presId="urn:microsoft.com/office/officeart/2008/layout/AlternatingPictureBlocks"/>
    <dgm:cxn modelId="{FEEBC46C-EB13-7A4A-9D0B-0F45DF06E7A4}" type="presParOf" srcId="{61AEAC44-1EB7-3B4F-B7A0-C4690C158790}" destId="{4F50C3E8-BEB5-C449-BBC7-B742EF8C554E}" srcOrd="0" destOrd="0" presId="urn:microsoft.com/office/officeart/2008/layout/AlternatingPictureBlocks"/>
    <dgm:cxn modelId="{BC715A28-35F3-CB49-95CC-82368455972C}" type="presParOf" srcId="{61AEAC44-1EB7-3B4F-B7A0-C4690C158790}" destId="{F7812B36-DEAD-DE4C-86D1-DD425712CF9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4412D0E-2636-E243-949D-3E613C3710CA}" type="doc">
      <dgm:prSet loTypeId="urn:microsoft.com/office/officeart/2009/3/layout/HorizontalOrganizationChar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1EF0B08-DBBB-984E-A17C-E5801E3E5B9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Surgery</a:t>
          </a:r>
          <a:endParaRPr lang="en-US" dirty="0"/>
        </a:p>
      </dgm:t>
    </dgm:pt>
    <dgm:pt modelId="{281480B7-6883-6943-8F81-7CCD7B30BF6A}" type="parTrans" cxnId="{47CF289D-19C9-2344-A93B-817AD8E507A5}">
      <dgm:prSet/>
      <dgm:spPr/>
      <dgm:t>
        <a:bodyPr/>
        <a:lstStyle/>
        <a:p>
          <a:endParaRPr lang="en-US"/>
        </a:p>
      </dgm:t>
    </dgm:pt>
    <dgm:pt modelId="{1AB09514-B1F9-BF4F-803C-20E891B0604C}" type="sibTrans" cxnId="{47CF289D-19C9-2344-A93B-817AD8E507A5}">
      <dgm:prSet/>
      <dgm:spPr/>
      <dgm:t>
        <a:bodyPr/>
        <a:lstStyle/>
        <a:p>
          <a:endParaRPr lang="en-US"/>
        </a:p>
      </dgm:t>
    </dgm:pt>
    <dgm:pt modelId="{381E2C82-757D-4C44-B3E0-78BBFFF22010}" type="asst">
      <dgm:prSet phldrT="[Text]"/>
      <dgm:spPr/>
      <dgm:t>
        <a:bodyPr/>
        <a:lstStyle/>
        <a:p>
          <a:r>
            <a:rPr lang="en-US" dirty="0" smtClean="0"/>
            <a:t>Death on table (unaware)</a:t>
          </a:r>
          <a:endParaRPr lang="en-US" dirty="0"/>
        </a:p>
      </dgm:t>
    </dgm:pt>
    <dgm:pt modelId="{84BC9814-03D7-0247-82F5-BA1BEC90AD67}" type="parTrans" cxnId="{30551780-3C95-1746-9F32-F5BE3E0F25D2}">
      <dgm:prSet/>
      <dgm:spPr/>
      <dgm:t>
        <a:bodyPr/>
        <a:lstStyle/>
        <a:p>
          <a:endParaRPr lang="en-US"/>
        </a:p>
      </dgm:t>
    </dgm:pt>
    <dgm:pt modelId="{AEC64251-2F7D-EF48-BB0A-78FCD5666C0A}" type="sibTrans" cxnId="{30551780-3C95-1746-9F32-F5BE3E0F25D2}">
      <dgm:prSet/>
      <dgm:spPr/>
      <dgm:t>
        <a:bodyPr/>
        <a:lstStyle/>
        <a:p>
          <a:endParaRPr lang="en-US"/>
        </a:p>
      </dgm:t>
    </dgm:pt>
    <dgm:pt modelId="{4F824942-D10D-E342-949A-8FC3012A8B8E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dirty="0" smtClean="0"/>
            <a:t>Recovery</a:t>
          </a:r>
          <a:endParaRPr lang="en-US" dirty="0"/>
        </a:p>
      </dgm:t>
    </dgm:pt>
    <dgm:pt modelId="{A6E42694-48E9-0E46-B8D2-89E360EE4E61}" type="parTrans" cxnId="{99C97AF4-3E47-B84F-AE10-4725172FB02F}">
      <dgm:prSet/>
      <dgm:spPr/>
      <dgm:t>
        <a:bodyPr/>
        <a:lstStyle/>
        <a:p>
          <a:endParaRPr lang="en-US"/>
        </a:p>
      </dgm:t>
    </dgm:pt>
    <dgm:pt modelId="{88570298-5B8E-934A-98A5-1F6069E86AEA}" type="sibTrans" cxnId="{99C97AF4-3E47-B84F-AE10-4725172FB02F}">
      <dgm:prSet/>
      <dgm:spPr/>
      <dgm:t>
        <a:bodyPr/>
        <a:lstStyle/>
        <a:p>
          <a:endParaRPr lang="en-US"/>
        </a:p>
      </dgm:t>
    </dgm:pt>
    <dgm:pt modelId="{A853C97F-B83E-F547-AFFB-AF9ACA33B526}" type="pres">
      <dgm:prSet presAssocID="{04412D0E-2636-E243-949D-3E613C3710C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0E3BA39-5947-1847-B2F8-4A0F37386F22}" type="pres">
      <dgm:prSet presAssocID="{A1EF0B08-DBBB-984E-A17C-E5801E3E5B9D}" presName="hierRoot1" presStyleCnt="0">
        <dgm:presLayoutVars>
          <dgm:hierBranch val="init"/>
        </dgm:presLayoutVars>
      </dgm:prSet>
      <dgm:spPr/>
    </dgm:pt>
    <dgm:pt modelId="{DD27D29E-85BA-194D-B1A9-6B4C9DCB22AF}" type="pres">
      <dgm:prSet presAssocID="{A1EF0B08-DBBB-984E-A17C-E5801E3E5B9D}" presName="rootComposite1" presStyleCnt="0"/>
      <dgm:spPr/>
    </dgm:pt>
    <dgm:pt modelId="{E4D02876-FFF5-9B42-BB5A-B0B38046F545}" type="pres">
      <dgm:prSet presAssocID="{A1EF0B08-DBBB-984E-A17C-E5801E3E5B9D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DAE564-A075-8A4F-8B67-D302C337D096}" type="pres">
      <dgm:prSet presAssocID="{A1EF0B08-DBBB-984E-A17C-E5801E3E5B9D}" presName="rootConnector1" presStyleLbl="node1" presStyleIdx="0" presStyleCnt="0"/>
      <dgm:spPr/>
      <dgm:t>
        <a:bodyPr/>
        <a:lstStyle/>
        <a:p>
          <a:endParaRPr lang="en-US"/>
        </a:p>
      </dgm:t>
    </dgm:pt>
    <dgm:pt modelId="{9F7485AE-EFB0-7D4C-BDB0-E87FC9FFCF61}" type="pres">
      <dgm:prSet presAssocID="{A1EF0B08-DBBB-984E-A17C-E5801E3E5B9D}" presName="hierChild2" presStyleCnt="0"/>
      <dgm:spPr/>
    </dgm:pt>
    <dgm:pt modelId="{172F5FC7-5E72-7C41-BC30-68FE1840E0EC}" type="pres">
      <dgm:prSet presAssocID="{A6E42694-48E9-0E46-B8D2-89E360EE4E61}" presName="Name64" presStyleLbl="parChTrans1D2" presStyleIdx="0" presStyleCnt="2"/>
      <dgm:spPr/>
      <dgm:t>
        <a:bodyPr/>
        <a:lstStyle/>
        <a:p>
          <a:endParaRPr lang="en-US"/>
        </a:p>
      </dgm:t>
    </dgm:pt>
    <dgm:pt modelId="{25033AAC-9967-8941-9415-C9335BDF3F31}" type="pres">
      <dgm:prSet presAssocID="{4F824942-D10D-E342-949A-8FC3012A8B8E}" presName="hierRoot2" presStyleCnt="0">
        <dgm:presLayoutVars>
          <dgm:hierBranch val="init"/>
        </dgm:presLayoutVars>
      </dgm:prSet>
      <dgm:spPr/>
    </dgm:pt>
    <dgm:pt modelId="{3C32CD52-51EE-704F-827A-BB2E7AFD4E25}" type="pres">
      <dgm:prSet presAssocID="{4F824942-D10D-E342-949A-8FC3012A8B8E}" presName="rootComposite" presStyleCnt="0"/>
      <dgm:spPr/>
    </dgm:pt>
    <dgm:pt modelId="{CA00C1D8-2FFD-4747-AE3C-6B94E271E789}" type="pres">
      <dgm:prSet presAssocID="{4F824942-D10D-E342-949A-8FC3012A8B8E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2B60EE2-ACB2-3C4E-ADCA-92DB27AB0532}" type="pres">
      <dgm:prSet presAssocID="{4F824942-D10D-E342-949A-8FC3012A8B8E}" presName="rootConnector" presStyleLbl="node2" presStyleIdx="0" presStyleCnt="1"/>
      <dgm:spPr/>
      <dgm:t>
        <a:bodyPr/>
        <a:lstStyle/>
        <a:p>
          <a:endParaRPr lang="en-US"/>
        </a:p>
      </dgm:t>
    </dgm:pt>
    <dgm:pt modelId="{1C860B26-EF84-9740-9E1C-2F6D412FF95E}" type="pres">
      <dgm:prSet presAssocID="{4F824942-D10D-E342-949A-8FC3012A8B8E}" presName="hierChild4" presStyleCnt="0"/>
      <dgm:spPr/>
    </dgm:pt>
    <dgm:pt modelId="{07A7545C-9BA0-A647-9C3F-1137336E4EB2}" type="pres">
      <dgm:prSet presAssocID="{4F824942-D10D-E342-949A-8FC3012A8B8E}" presName="hierChild5" presStyleCnt="0"/>
      <dgm:spPr/>
    </dgm:pt>
    <dgm:pt modelId="{7D75BC4A-A799-5240-AC07-0B2823E7A633}" type="pres">
      <dgm:prSet presAssocID="{A1EF0B08-DBBB-984E-A17C-E5801E3E5B9D}" presName="hierChild3" presStyleCnt="0"/>
      <dgm:spPr/>
    </dgm:pt>
    <dgm:pt modelId="{E7D3EA2E-D7AF-7545-BCA3-84954A1A5E71}" type="pres">
      <dgm:prSet presAssocID="{84BC9814-03D7-0247-82F5-BA1BEC90AD67}" presName="Name115" presStyleLbl="parChTrans1D2" presStyleIdx="1" presStyleCnt="2"/>
      <dgm:spPr/>
      <dgm:t>
        <a:bodyPr/>
        <a:lstStyle/>
        <a:p>
          <a:endParaRPr lang="en-US"/>
        </a:p>
      </dgm:t>
    </dgm:pt>
    <dgm:pt modelId="{88DF018D-36D6-0642-BFCD-BAD90973BBAF}" type="pres">
      <dgm:prSet presAssocID="{381E2C82-757D-4C44-B3E0-78BBFFF22010}" presName="hierRoot3" presStyleCnt="0">
        <dgm:presLayoutVars>
          <dgm:hierBranch val="init"/>
        </dgm:presLayoutVars>
      </dgm:prSet>
      <dgm:spPr/>
    </dgm:pt>
    <dgm:pt modelId="{7C5D56B6-8B38-B949-AACD-270B4B2AC454}" type="pres">
      <dgm:prSet presAssocID="{381E2C82-757D-4C44-B3E0-78BBFFF22010}" presName="rootComposite3" presStyleCnt="0"/>
      <dgm:spPr/>
    </dgm:pt>
    <dgm:pt modelId="{B9464C93-3388-3F45-99F8-98D417234A85}" type="pres">
      <dgm:prSet presAssocID="{381E2C82-757D-4C44-B3E0-78BBFFF22010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E1BDBC-A0CA-E444-B075-DB990E842C42}" type="pres">
      <dgm:prSet presAssocID="{381E2C82-757D-4C44-B3E0-78BBFFF22010}" presName="rootConnector3" presStyleLbl="asst1" presStyleIdx="0" presStyleCnt="1"/>
      <dgm:spPr/>
      <dgm:t>
        <a:bodyPr/>
        <a:lstStyle/>
        <a:p>
          <a:endParaRPr lang="en-US"/>
        </a:p>
      </dgm:t>
    </dgm:pt>
    <dgm:pt modelId="{68E1F351-551C-084A-BD98-46BB07F9963F}" type="pres">
      <dgm:prSet presAssocID="{381E2C82-757D-4C44-B3E0-78BBFFF22010}" presName="hierChild6" presStyleCnt="0"/>
      <dgm:spPr/>
    </dgm:pt>
    <dgm:pt modelId="{2BD4F46A-06BF-FD42-96DD-6AD90A03A66D}" type="pres">
      <dgm:prSet presAssocID="{381E2C82-757D-4C44-B3E0-78BBFFF22010}" presName="hierChild7" presStyleCnt="0"/>
      <dgm:spPr/>
    </dgm:pt>
  </dgm:ptLst>
  <dgm:cxnLst>
    <dgm:cxn modelId="{D7E6806F-11EE-6049-A300-7DF54D444AE4}" type="presOf" srcId="{04412D0E-2636-E243-949D-3E613C3710CA}" destId="{A853C97F-B83E-F547-AFFB-AF9ACA33B526}" srcOrd="0" destOrd="0" presId="urn:microsoft.com/office/officeart/2009/3/layout/HorizontalOrganizationChart"/>
    <dgm:cxn modelId="{A8D8DB93-AE16-C840-AA6F-2680418DC606}" type="presOf" srcId="{381E2C82-757D-4C44-B3E0-78BBFFF22010}" destId="{B9464C93-3388-3F45-99F8-98D417234A85}" srcOrd="0" destOrd="0" presId="urn:microsoft.com/office/officeart/2009/3/layout/HorizontalOrganizationChart"/>
    <dgm:cxn modelId="{F2EF1C62-51BE-324B-BAB5-132E9D6ADBB9}" type="presOf" srcId="{381E2C82-757D-4C44-B3E0-78BBFFF22010}" destId="{9DE1BDBC-A0CA-E444-B075-DB990E842C42}" srcOrd="1" destOrd="0" presId="urn:microsoft.com/office/officeart/2009/3/layout/HorizontalOrganizationChart"/>
    <dgm:cxn modelId="{99C97AF4-3E47-B84F-AE10-4725172FB02F}" srcId="{A1EF0B08-DBBB-984E-A17C-E5801E3E5B9D}" destId="{4F824942-D10D-E342-949A-8FC3012A8B8E}" srcOrd="1" destOrd="0" parTransId="{A6E42694-48E9-0E46-B8D2-89E360EE4E61}" sibTransId="{88570298-5B8E-934A-98A5-1F6069E86AEA}"/>
    <dgm:cxn modelId="{B122BC4E-F764-B64D-876B-F4C359B63E6B}" type="presOf" srcId="{4F824942-D10D-E342-949A-8FC3012A8B8E}" destId="{22B60EE2-ACB2-3C4E-ADCA-92DB27AB0532}" srcOrd="1" destOrd="0" presId="urn:microsoft.com/office/officeart/2009/3/layout/HorizontalOrganizationChart"/>
    <dgm:cxn modelId="{18A6F7AC-99B6-AC4E-9DE6-38BBD1CA1E2D}" type="presOf" srcId="{A6E42694-48E9-0E46-B8D2-89E360EE4E61}" destId="{172F5FC7-5E72-7C41-BC30-68FE1840E0EC}" srcOrd="0" destOrd="0" presId="urn:microsoft.com/office/officeart/2009/3/layout/HorizontalOrganizationChart"/>
    <dgm:cxn modelId="{D7F269A7-5489-4D45-BCC3-5E54E388119F}" type="presOf" srcId="{A1EF0B08-DBBB-984E-A17C-E5801E3E5B9D}" destId="{3BDAE564-A075-8A4F-8B67-D302C337D096}" srcOrd="1" destOrd="0" presId="urn:microsoft.com/office/officeart/2009/3/layout/HorizontalOrganizationChart"/>
    <dgm:cxn modelId="{FFAA8F50-9629-7F49-BA7A-8217AAD770C1}" type="presOf" srcId="{84BC9814-03D7-0247-82F5-BA1BEC90AD67}" destId="{E7D3EA2E-D7AF-7545-BCA3-84954A1A5E71}" srcOrd="0" destOrd="0" presId="urn:microsoft.com/office/officeart/2009/3/layout/HorizontalOrganizationChart"/>
    <dgm:cxn modelId="{38AEC630-339E-9E40-8ACB-A78470317318}" type="presOf" srcId="{A1EF0B08-DBBB-984E-A17C-E5801E3E5B9D}" destId="{E4D02876-FFF5-9B42-BB5A-B0B38046F545}" srcOrd="0" destOrd="0" presId="urn:microsoft.com/office/officeart/2009/3/layout/HorizontalOrganizationChart"/>
    <dgm:cxn modelId="{47CF289D-19C9-2344-A93B-817AD8E507A5}" srcId="{04412D0E-2636-E243-949D-3E613C3710CA}" destId="{A1EF0B08-DBBB-984E-A17C-E5801E3E5B9D}" srcOrd="0" destOrd="0" parTransId="{281480B7-6883-6943-8F81-7CCD7B30BF6A}" sibTransId="{1AB09514-B1F9-BF4F-803C-20E891B0604C}"/>
    <dgm:cxn modelId="{30551780-3C95-1746-9F32-F5BE3E0F25D2}" srcId="{A1EF0B08-DBBB-984E-A17C-E5801E3E5B9D}" destId="{381E2C82-757D-4C44-B3E0-78BBFFF22010}" srcOrd="0" destOrd="0" parTransId="{84BC9814-03D7-0247-82F5-BA1BEC90AD67}" sibTransId="{AEC64251-2F7D-EF48-BB0A-78FCD5666C0A}"/>
    <dgm:cxn modelId="{0789314C-5CC1-BA46-AEAC-2D65BC3047D2}" type="presOf" srcId="{4F824942-D10D-E342-949A-8FC3012A8B8E}" destId="{CA00C1D8-2FFD-4747-AE3C-6B94E271E789}" srcOrd="0" destOrd="0" presId="urn:microsoft.com/office/officeart/2009/3/layout/HorizontalOrganizationChart"/>
    <dgm:cxn modelId="{D204BA8E-E3C4-BD42-B09B-C0313B860E06}" type="presParOf" srcId="{A853C97F-B83E-F547-AFFB-AF9ACA33B526}" destId="{30E3BA39-5947-1847-B2F8-4A0F37386F22}" srcOrd="0" destOrd="0" presId="urn:microsoft.com/office/officeart/2009/3/layout/HorizontalOrganizationChart"/>
    <dgm:cxn modelId="{E45840DA-14C8-B64B-B9BD-4F86F01FCEC7}" type="presParOf" srcId="{30E3BA39-5947-1847-B2F8-4A0F37386F22}" destId="{DD27D29E-85BA-194D-B1A9-6B4C9DCB22AF}" srcOrd="0" destOrd="0" presId="urn:microsoft.com/office/officeart/2009/3/layout/HorizontalOrganizationChart"/>
    <dgm:cxn modelId="{612CAEF6-E6D9-EE4E-9D70-03B28E406F14}" type="presParOf" srcId="{DD27D29E-85BA-194D-B1A9-6B4C9DCB22AF}" destId="{E4D02876-FFF5-9B42-BB5A-B0B38046F545}" srcOrd="0" destOrd="0" presId="urn:microsoft.com/office/officeart/2009/3/layout/HorizontalOrganizationChart"/>
    <dgm:cxn modelId="{9EED96F5-5078-0540-9E42-5E93E05D1FDC}" type="presParOf" srcId="{DD27D29E-85BA-194D-B1A9-6B4C9DCB22AF}" destId="{3BDAE564-A075-8A4F-8B67-D302C337D096}" srcOrd="1" destOrd="0" presId="urn:microsoft.com/office/officeart/2009/3/layout/HorizontalOrganizationChart"/>
    <dgm:cxn modelId="{A719A896-E2D3-7D4C-86CB-C60D90998699}" type="presParOf" srcId="{30E3BA39-5947-1847-B2F8-4A0F37386F22}" destId="{9F7485AE-EFB0-7D4C-BDB0-E87FC9FFCF61}" srcOrd="1" destOrd="0" presId="urn:microsoft.com/office/officeart/2009/3/layout/HorizontalOrganizationChart"/>
    <dgm:cxn modelId="{B9FCBF8A-075B-4644-8B95-A4E33353E562}" type="presParOf" srcId="{9F7485AE-EFB0-7D4C-BDB0-E87FC9FFCF61}" destId="{172F5FC7-5E72-7C41-BC30-68FE1840E0EC}" srcOrd="0" destOrd="0" presId="urn:microsoft.com/office/officeart/2009/3/layout/HorizontalOrganizationChart"/>
    <dgm:cxn modelId="{E4B1DD02-61C0-C44C-9913-1457624A1F3C}" type="presParOf" srcId="{9F7485AE-EFB0-7D4C-BDB0-E87FC9FFCF61}" destId="{25033AAC-9967-8941-9415-C9335BDF3F31}" srcOrd="1" destOrd="0" presId="urn:microsoft.com/office/officeart/2009/3/layout/HorizontalOrganizationChart"/>
    <dgm:cxn modelId="{5B32AAA7-2B22-CB43-A2BE-C801CC2DD99B}" type="presParOf" srcId="{25033AAC-9967-8941-9415-C9335BDF3F31}" destId="{3C32CD52-51EE-704F-827A-BB2E7AFD4E25}" srcOrd="0" destOrd="0" presId="urn:microsoft.com/office/officeart/2009/3/layout/HorizontalOrganizationChart"/>
    <dgm:cxn modelId="{EBBF3602-D103-1547-A3FD-21F04C58B95E}" type="presParOf" srcId="{3C32CD52-51EE-704F-827A-BB2E7AFD4E25}" destId="{CA00C1D8-2FFD-4747-AE3C-6B94E271E789}" srcOrd="0" destOrd="0" presId="urn:microsoft.com/office/officeart/2009/3/layout/HorizontalOrganizationChart"/>
    <dgm:cxn modelId="{E44835B6-77F9-A74E-A61F-3D5E41F76E44}" type="presParOf" srcId="{3C32CD52-51EE-704F-827A-BB2E7AFD4E25}" destId="{22B60EE2-ACB2-3C4E-ADCA-92DB27AB0532}" srcOrd="1" destOrd="0" presId="urn:microsoft.com/office/officeart/2009/3/layout/HorizontalOrganizationChart"/>
    <dgm:cxn modelId="{371C9B0E-EE48-E347-98CE-E900BC0976CA}" type="presParOf" srcId="{25033AAC-9967-8941-9415-C9335BDF3F31}" destId="{1C860B26-EF84-9740-9E1C-2F6D412FF95E}" srcOrd="1" destOrd="0" presId="urn:microsoft.com/office/officeart/2009/3/layout/HorizontalOrganizationChart"/>
    <dgm:cxn modelId="{CD033488-D5A6-774F-9A84-B60C3D2A2265}" type="presParOf" srcId="{25033AAC-9967-8941-9415-C9335BDF3F31}" destId="{07A7545C-9BA0-A647-9C3F-1137336E4EB2}" srcOrd="2" destOrd="0" presId="urn:microsoft.com/office/officeart/2009/3/layout/HorizontalOrganizationChart"/>
    <dgm:cxn modelId="{7A74E9A1-DEF2-D840-8956-15098377AC00}" type="presParOf" srcId="{30E3BA39-5947-1847-B2F8-4A0F37386F22}" destId="{7D75BC4A-A799-5240-AC07-0B2823E7A633}" srcOrd="2" destOrd="0" presId="urn:microsoft.com/office/officeart/2009/3/layout/HorizontalOrganizationChart"/>
    <dgm:cxn modelId="{D1C264A2-F0AB-8247-89AE-02595CA08FE2}" type="presParOf" srcId="{7D75BC4A-A799-5240-AC07-0B2823E7A633}" destId="{E7D3EA2E-D7AF-7545-BCA3-84954A1A5E71}" srcOrd="0" destOrd="0" presId="urn:microsoft.com/office/officeart/2009/3/layout/HorizontalOrganizationChart"/>
    <dgm:cxn modelId="{A9CFB6C8-C027-C547-ACDD-860681B24819}" type="presParOf" srcId="{7D75BC4A-A799-5240-AC07-0B2823E7A633}" destId="{88DF018D-36D6-0642-BFCD-BAD90973BBAF}" srcOrd="1" destOrd="0" presId="urn:microsoft.com/office/officeart/2009/3/layout/HorizontalOrganizationChart"/>
    <dgm:cxn modelId="{4B6C33B9-CAC5-3543-89ED-A536D40F2BAE}" type="presParOf" srcId="{88DF018D-36D6-0642-BFCD-BAD90973BBAF}" destId="{7C5D56B6-8B38-B949-AACD-270B4B2AC454}" srcOrd="0" destOrd="0" presId="urn:microsoft.com/office/officeart/2009/3/layout/HorizontalOrganizationChart"/>
    <dgm:cxn modelId="{C2033B99-8913-D342-9977-676092BE588F}" type="presParOf" srcId="{7C5D56B6-8B38-B949-AACD-270B4B2AC454}" destId="{B9464C93-3388-3F45-99F8-98D417234A85}" srcOrd="0" destOrd="0" presId="urn:microsoft.com/office/officeart/2009/3/layout/HorizontalOrganizationChart"/>
    <dgm:cxn modelId="{B0FE13A5-B52B-A74B-9D37-4CFED1FF1BE6}" type="presParOf" srcId="{7C5D56B6-8B38-B949-AACD-270B4B2AC454}" destId="{9DE1BDBC-A0CA-E444-B075-DB990E842C42}" srcOrd="1" destOrd="0" presId="urn:microsoft.com/office/officeart/2009/3/layout/HorizontalOrganizationChart"/>
    <dgm:cxn modelId="{B5ECF7C6-78A2-3F46-85F4-275D85B7E0B5}" type="presParOf" srcId="{88DF018D-36D6-0642-BFCD-BAD90973BBAF}" destId="{68E1F351-551C-084A-BD98-46BB07F9963F}" srcOrd="1" destOrd="0" presId="urn:microsoft.com/office/officeart/2009/3/layout/HorizontalOrganizationChart"/>
    <dgm:cxn modelId="{4E158676-DDDC-C84A-8B20-04CDD0FBD054}" type="presParOf" srcId="{88DF018D-36D6-0642-BFCD-BAD90973BBAF}" destId="{2BD4F46A-06BF-FD42-96DD-6AD90A03A66D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4412D0E-2636-E243-949D-3E613C3710CA}" type="doc">
      <dgm:prSet loTypeId="urn:microsoft.com/office/officeart/2008/layout/HexagonCluster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81E2C82-757D-4C44-B3E0-78BBFFF22010}" type="asst">
      <dgm:prSet phldrT="[Text]" custT="1"/>
      <dgm:spPr/>
      <dgm:t>
        <a:bodyPr/>
        <a:lstStyle/>
        <a:p>
          <a:r>
            <a:rPr lang="en-US" sz="2400" dirty="0" smtClean="0"/>
            <a:t>Critical illness</a:t>
          </a:r>
          <a:endParaRPr lang="en-US" sz="2400" dirty="0"/>
        </a:p>
      </dgm:t>
    </dgm:pt>
    <dgm:pt modelId="{84BC9814-03D7-0247-82F5-BA1BEC90AD67}" type="parTrans" cxnId="{30551780-3C95-1746-9F32-F5BE3E0F25D2}">
      <dgm:prSet/>
      <dgm:spPr/>
      <dgm:t>
        <a:bodyPr/>
        <a:lstStyle/>
        <a:p>
          <a:endParaRPr lang="en-US"/>
        </a:p>
      </dgm:t>
    </dgm:pt>
    <dgm:pt modelId="{AEC64251-2F7D-EF48-BB0A-78FCD5666C0A}" type="sibTrans" cxnId="{30551780-3C95-1746-9F32-F5BE3E0F25D2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  <dgm:t>
        <a:bodyPr/>
        <a:lstStyle/>
        <a:p>
          <a:endParaRPr lang="en-US"/>
        </a:p>
      </dgm:t>
    </dgm:pt>
    <dgm:pt modelId="{18475D4B-C386-8541-B1BE-31FE66FD0CCB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2400" dirty="0" smtClean="0"/>
            <a:t>Recovery</a:t>
          </a:r>
          <a:endParaRPr lang="en-US" sz="2400" dirty="0"/>
        </a:p>
      </dgm:t>
    </dgm:pt>
    <dgm:pt modelId="{E1C2DC4D-3962-2341-BD91-65F4E4388BEA}" type="parTrans" cxnId="{BD98F167-0A67-094C-9C5E-EFA03D523C71}">
      <dgm:prSet/>
      <dgm:spPr/>
      <dgm:t>
        <a:bodyPr/>
        <a:lstStyle/>
        <a:p>
          <a:endParaRPr lang="en-US"/>
        </a:p>
      </dgm:t>
    </dgm:pt>
    <dgm:pt modelId="{AE94A006-EEB4-1C41-B56E-248688879A59}" type="sibTrans" cxnId="{BD98F167-0A67-094C-9C5E-EFA03D523C71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  <dgm:t>
        <a:bodyPr/>
        <a:lstStyle/>
        <a:p>
          <a:endParaRPr lang="en-US"/>
        </a:p>
      </dgm:t>
    </dgm:pt>
    <dgm:pt modelId="{48ABFAD4-7FE9-ED4D-9206-46F034DE5978}">
      <dgm:prSet phldrT="[Text]" custT="1"/>
      <dgm:spPr>
        <a:solidFill>
          <a:schemeClr val="tx2">
            <a:lumMod val="40000"/>
            <a:lumOff val="60000"/>
          </a:schemeClr>
        </a:solid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1600" dirty="0" smtClean="0"/>
            <a:t>Complications</a:t>
          </a:r>
          <a:endParaRPr lang="en-US" sz="1600" dirty="0"/>
        </a:p>
      </dgm:t>
    </dgm:pt>
    <dgm:pt modelId="{BCF8F62D-115B-D040-AB42-D02517B3BFE4}" type="parTrans" cxnId="{3F529760-60DE-0A44-BDCB-581CC79CE8A9}">
      <dgm:prSet/>
      <dgm:spPr/>
      <dgm:t>
        <a:bodyPr/>
        <a:lstStyle/>
        <a:p>
          <a:endParaRPr lang="en-US"/>
        </a:p>
      </dgm:t>
    </dgm:pt>
    <dgm:pt modelId="{0B9B42AD-AAA9-F847-A700-142AD4BEDEF3}" type="sibTrans" cxnId="{3F529760-60DE-0A44-BDCB-581CC79CE8A9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  <dgm:t>
        <a:bodyPr/>
        <a:lstStyle/>
        <a:p>
          <a:endParaRPr lang="en-US"/>
        </a:p>
      </dgm:t>
    </dgm:pt>
    <dgm:pt modelId="{1C002941-12AA-2A47-B509-259D1B92CBB9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2400" dirty="0" smtClean="0"/>
            <a:t>Recovery</a:t>
          </a:r>
          <a:endParaRPr lang="en-US" sz="2400" dirty="0"/>
        </a:p>
      </dgm:t>
    </dgm:pt>
    <dgm:pt modelId="{CD266865-6B02-5A49-85A9-E6F195E8CB9B}" type="parTrans" cxnId="{2CA8C6E7-C4C3-F146-B1CC-D0BC4ADD6641}">
      <dgm:prSet/>
      <dgm:spPr/>
      <dgm:t>
        <a:bodyPr/>
        <a:lstStyle/>
        <a:p>
          <a:endParaRPr lang="en-US"/>
        </a:p>
      </dgm:t>
    </dgm:pt>
    <dgm:pt modelId="{A3D1D084-35B7-1346-850D-09875722A3F4}" type="sibTrans" cxnId="{2CA8C6E7-C4C3-F146-B1CC-D0BC4ADD6641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  <dgm:t>
        <a:bodyPr/>
        <a:lstStyle/>
        <a:p>
          <a:endParaRPr lang="en-US"/>
        </a:p>
      </dgm:t>
    </dgm:pt>
    <dgm:pt modelId="{56928BD7-1059-6542-BCD2-1BE79C3139ED}" type="pres">
      <dgm:prSet presAssocID="{04412D0E-2636-E243-949D-3E613C3710CA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661793AA-4D79-1A48-93C1-4ABFACAE388C}" type="pres">
      <dgm:prSet presAssocID="{381E2C82-757D-4C44-B3E0-78BBFFF22010}" presName="text1" presStyleCnt="0"/>
      <dgm:spPr/>
    </dgm:pt>
    <dgm:pt modelId="{897A1C8A-35CE-3149-B1CD-51FCAA56E2CB}" type="pres">
      <dgm:prSet presAssocID="{381E2C82-757D-4C44-B3E0-78BBFFF22010}" presName="textRepeatNode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2A9763-9A02-074F-AAF1-335A96E946F4}" type="pres">
      <dgm:prSet presAssocID="{381E2C82-757D-4C44-B3E0-78BBFFF22010}" presName="textaccent1" presStyleCnt="0"/>
      <dgm:spPr/>
    </dgm:pt>
    <dgm:pt modelId="{B44414DB-AC62-654C-B39C-FBF46950A11B}" type="pres">
      <dgm:prSet presAssocID="{381E2C82-757D-4C44-B3E0-78BBFFF22010}" presName="accentRepeatNode" presStyleLbl="solidAlignAcc1" presStyleIdx="0" presStyleCnt="8"/>
      <dgm:spPr/>
    </dgm:pt>
    <dgm:pt modelId="{88B1E7DA-10D2-574A-8B9B-BC825B599A13}" type="pres">
      <dgm:prSet presAssocID="{AEC64251-2F7D-EF48-BB0A-78FCD5666C0A}" presName="image1" presStyleCnt="0"/>
      <dgm:spPr/>
    </dgm:pt>
    <dgm:pt modelId="{CC45BD2E-11BB-BE42-B8A5-6E21477D31E9}" type="pres">
      <dgm:prSet presAssocID="{AEC64251-2F7D-EF48-BB0A-78FCD5666C0A}" presName="imageRepeatNode" presStyleLbl="alignAcc1" presStyleIdx="0" presStyleCnt="4"/>
      <dgm:spPr/>
      <dgm:t>
        <a:bodyPr/>
        <a:lstStyle/>
        <a:p>
          <a:endParaRPr lang="en-US"/>
        </a:p>
      </dgm:t>
    </dgm:pt>
    <dgm:pt modelId="{CCFD694E-6966-3546-843C-CB9BCB77E688}" type="pres">
      <dgm:prSet presAssocID="{AEC64251-2F7D-EF48-BB0A-78FCD5666C0A}" presName="imageaccent1" presStyleCnt="0"/>
      <dgm:spPr/>
    </dgm:pt>
    <dgm:pt modelId="{A567AEE9-0EC2-ED4C-BA3F-5A5C08EB878C}" type="pres">
      <dgm:prSet presAssocID="{AEC64251-2F7D-EF48-BB0A-78FCD5666C0A}" presName="accentRepeatNode" presStyleLbl="solidAlignAcc1" presStyleIdx="1" presStyleCnt="8"/>
      <dgm:spPr/>
    </dgm:pt>
    <dgm:pt modelId="{55CA813A-F8E4-6C40-B2BB-A81C8C0CA9F6}" type="pres">
      <dgm:prSet presAssocID="{48ABFAD4-7FE9-ED4D-9206-46F034DE5978}" presName="text2" presStyleCnt="0"/>
      <dgm:spPr/>
    </dgm:pt>
    <dgm:pt modelId="{70B7AFF7-3835-3548-9376-4E2C31C5A847}" type="pres">
      <dgm:prSet presAssocID="{48ABFAD4-7FE9-ED4D-9206-46F034DE5978}" presName="textRepeatNode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2B594D-CFB1-EA47-9FB0-E6142190D2C7}" type="pres">
      <dgm:prSet presAssocID="{48ABFAD4-7FE9-ED4D-9206-46F034DE5978}" presName="textaccent2" presStyleCnt="0"/>
      <dgm:spPr/>
    </dgm:pt>
    <dgm:pt modelId="{DF963AC5-3CA6-4846-B6BD-D70C601D21CA}" type="pres">
      <dgm:prSet presAssocID="{48ABFAD4-7FE9-ED4D-9206-46F034DE5978}" presName="accentRepeatNode" presStyleLbl="solidAlignAcc1" presStyleIdx="2" presStyleCnt="8"/>
      <dgm:spPr/>
    </dgm:pt>
    <dgm:pt modelId="{657B940E-0911-AC45-9BCF-0E1E787463B2}" type="pres">
      <dgm:prSet presAssocID="{0B9B42AD-AAA9-F847-A700-142AD4BEDEF3}" presName="image2" presStyleCnt="0"/>
      <dgm:spPr/>
    </dgm:pt>
    <dgm:pt modelId="{C59DEFF7-4910-804C-BEA9-C5D2DED595E4}" type="pres">
      <dgm:prSet presAssocID="{0B9B42AD-AAA9-F847-A700-142AD4BEDEF3}" presName="imageRepeatNode" presStyleLbl="alignAcc1" presStyleIdx="1" presStyleCnt="4"/>
      <dgm:spPr/>
      <dgm:t>
        <a:bodyPr/>
        <a:lstStyle/>
        <a:p>
          <a:endParaRPr lang="en-US"/>
        </a:p>
      </dgm:t>
    </dgm:pt>
    <dgm:pt modelId="{391668F4-4320-0E42-9FB1-6B3AB2DE4CB7}" type="pres">
      <dgm:prSet presAssocID="{0B9B42AD-AAA9-F847-A700-142AD4BEDEF3}" presName="imageaccent2" presStyleCnt="0"/>
      <dgm:spPr/>
    </dgm:pt>
    <dgm:pt modelId="{79120998-5EFC-DB41-B86A-0C46957A6226}" type="pres">
      <dgm:prSet presAssocID="{0B9B42AD-AAA9-F847-A700-142AD4BEDEF3}" presName="accentRepeatNode" presStyleLbl="solidAlignAcc1" presStyleIdx="3" presStyleCnt="8"/>
      <dgm:spPr/>
    </dgm:pt>
    <dgm:pt modelId="{F6B33C83-8C68-2647-A24F-A7B0736B4867}" type="pres">
      <dgm:prSet presAssocID="{1C002941-12AA-2A47-B509-259D1B92CBB9}" presName="text3" presStyleCnt="0"/>
      <dgm:spPr/>
    </dgm:pt>
    <dgm:pt modelId="{92EA5CB2-649A-7B4B-9ACF-5DBA2E1993A0}" type="pres">
      <dgm:prSet presAssocID="{1C002941-12AA-2A47-B509-259D1B92CBB9}" presName="textRepeatNode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7873DC-6FC7-DF4E-895C-3197D494A44E}" type="pres">
      <dgm:prSet presAssocID="{1C002941-12AA-2A47-B509-259D1B92CBB9}" presName="textaccent3" presStyleCnt="0"/>
      <dgm:spPr/>
    </dgm:pt>
    <dgm:pt modelId="{E7C1E56F-4C5B-DE4A-B9CB-2FD9541612FA}" type="pres">
      <dgm:prSet presAssocID="{1C002941-12AA-2A47-B509-259D1B92CBB9}" presName="accentRepeatNode" presStyleLbl="solidAlignAcc1" presStyleIdx="4" presStyleCnt="8"/>
      <dgm:spPr/>
    </dgm:pt>
    <dgm:pt modelId="{FA5607E6-75E8-E348-9805-DF41F5581EC2}" type="pres">
      <dgm:prSet presAssocID="{A3D1D084-35B7-1346-850D-09875722A3F4}" presName="image3" presStyleCnt="0"/>
      <dgm:spPr/>
    </dgm:pt>
    <dgm:pt modelId="{6BB6DD84-8F45-384F-B9C1-93D743345070}" type="pres">
      <dgm:prSet presAssocID="{A3D1D084-35B7-1346-850D-09875722A3F4}" presName="imageRepeatNode" presStyleLbl="alignAcc1" presStyleIdx="2" presStyleCnt="4"/>
      <dgm:spPr/>
      <dgm:t>
        <a:bodyPr/>
        <a:lstStyle/>
        <a:p>
          <a:endParaRPr lang="en-US"/>
        </a:p>
      </dgm:t>
    </dgm:pt>
    <dgm:pt modelId="{17B26F31-8685-4142-A4E7-DA44D2D49E17}" type="pres">
      <dgm:prSet presAssocID="{A3D1D084-35B7-1346-850D-09875722A3F4}" presName="imageaccent3" presStyleCnt="0"/>
      <dgm:spPr/>
    </dgm:pt>
    <dgm:pt modelId="{288C0DCE-CD3A-314C-81EF-E7D453A197B1}" type="pres">
      <dgm:prSet presAssocID="{A3D1D084-35B7-1346-850D-09875722A3F4}" presName="accentRepeatNode" presStyleLbl="solidAlignAcc1" presStyleIdx="5" presStyleCnt="8"/>
      <dgm:spPr/>
    </dgm:pt>
    <dgm:pt modelId="{20CA745D-78D8-5043-80DD-93681BB815DE}" type="pres">
      <dgm:prSet presAssocID="{18475D4B-C386-8541-B1BE-31FE66FD0CCB}" presName="text4" presStyleCnt="0"/>
      <dgm:spPr/>
    </dgm:pt>
    <dgm:pt modelId="{2F16E124-2660-844F-ACCD-0505CDAF7060}" type="pres">
      <dgm:prSet presAssocID="{18475D4B-C386-8541-B1BE-31FE66FD0CCB}" presName="textRepeatNode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BE89DE-0ECF-2541-B6BD-467B33D9A617}" type="pres">
      <dgm:prSet presAssocID="{18475D4B-C386-8541-B1BE-31FE66FD0CCB}" presName="textaccent4" presStyleCnt="0"/>
      <dgm:spPr/>
    </dgm:pt>
    <dgm:pt modelId="{B7B9F690-3E8C-5E46-8B78-971A03E1BC46}" type="pres">
      <dgm:prSet presAssocID="{18475D4B-C386-8541-B1BE-31FE66FD0CCB}" presName="accentRepeatNode" presStyleLbl="solidAlignAcc1" presStyleIdx="6" presStyleCnt="8"/>
      <dgm:spPr/>
    </dgm:pt>
    <dgm:pt modelId="{F4057C38-C8CE-7042-B1B3-C50E3367A9F1}" type="pres">
      <dgm:prSet presAssocID="{AE94A006-EEB4-1C41-B56E-248688879A59}" presName="image4" presStyleCnt="0"/>
      <dgm:spPr/>
    </dgm:pt>
    <dgm:pt modelId="{4027E25D-748F-084F-8EDE-5B4C7DCB69DE}" type="pres">
      <dgm:prSet presAssocID="{AE94A006-EEB4-1C41-B56E-248688879A59}" presName="imageRepeatNode" presStyleLbl="alignAcc1" presStyleIdx="3" presStyleCnt="4" custLinFactY="-4214" custLinFactNeighborX="0" custLinFactNeighborY="-100000"/>
      <dgm:spPr/>
      <dgm:t>
        <a:bodyPr/>
        <a:lstStyle/>
        <a:p>
          <a:endParaRPr lang="en-US"/>
        </a:p>
      </dgm:t>
    </dgm:pt>
    <dgm:pt modelId="{B58120B3-43B8-684A-B013-EF52583C9C57}" type="pres">
      <dgm:prSet presAssocID="{AE94A006-EEB4-1C41-B56E-248688879A59}" presName="imageaccent4" presStyleCnt="0"/>
      <dgm:spPr/>
    </dgm:pt>
    <dgm:pt modelId="{D2962771-F3DD-004D-9269-1AC638D03900}" type="pres">
      <dgm:prSet presAssocID="{AE94A006-EEB4-1C41-B56E-248688879A59}" presName="accentRepeatNode" presStyleLbl="solidAlignAcc1" presStyleIdx="7" presStyleCnt="8" custScaleX="873405" custScaleY="873579" custLinFactX="100000" custLinFactY="189308" custLinFactNeighborX="148166" custLinFactNeighborY="200000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CDB74BF2-65EE-B44E-A573-466B9034E45A}" type="presOf" srcId="{18475D4B-C386-8541-B1BE-31FE66FD0CCB}" destId="{2F16E124-2660-844F-ACCD-0505CDAF7060}" srcOrd="0" destOrd="0" presId="urn:microsoft.com/office/officeart/2008/layout/HexagonCluster"/>
    <dgm:cxn modelId="{8FF81168-9658-BA4D-89A6-91E56FBE3B60}" type="presOf" srcId="{AE94A006-EEB4-1C41-B56E-248688879A59}" destId="{4027E25D-748F-084F-8EDE-5B4C7DCB69DE}" srcOrd="0" destOrd="0" presId="urn:microsoft.com/office/officeart/2008/layout/HexagonCluster"/>
    <dgm:cxn modelId="{2CA8C6E7-C4C3-F146-B1CC-D0BC4ADD6641}" srcId="{04412D0E-2636-E243-949D-3E613C3710CA}" destId="{1C002941-12AA-2A47-B509-259D1B92CBB9}" srcOrd="2" destOrd="0" parTransId="{CD266865-6B02-5A49-85A9-E6F195E8CB9B}" sibTransId="{A3D1D084-35B7-1346-850D-09875722A3F4}"/>
    <dgm:cxn modelId="{BD98F167-0A67-094C-9C5E-EFA03D523C71}" srcId="{04412D0E-2636-E243-949D-3E613C3710CA}" destId="{18475D4B-C386-8541-B1BE-31FE66FD0CCB}" srcOrd="3" destOrd="0" parTransId="{E1C2DC4D-3962-2341-BD91-65F4E4388BEA}" sibTransId="{AE94A006-EEB4-1C41-B56E-248688879A59}"/>
    <dgm:cxn modelId="{2B9466E7-2EE7-AA4C-BD39-F5DFDE84FEE2}" type="presOf" srcId="{1C002941-12AA-2A47-B509-259D1B92CBB9}" destId="{92EA5CB2-649A-7B4B-9ACF-5DBA2E1993A0}" srcOrd="0" destOrd="0" presId="urn:microsoft.com/office/officeart/2008/layout/HexagonCluster"/>
    <dgm:cxn modelId="{F9F3D464-CED1-274B-9C53-D38AA66148BC}" type="presOf" srcId="{48ABFAD4-7FE9-ED4D-9206-46F034DE5978}" destId="{70B7AFF7-3835-3548-9376-4E2C31C5A847}" srcOrd="0" destOrd="0" presId="urn:microsoft.com/office/officeart/2008/layout/HexagonCluster"/>
    <dgm:cxn modelId="{A60B87BF-D922-CB4D-84E1-2579D679F071}" type="presOf" srcId="{AEC64251-2F7D-EF48-BB0A-78FCD5666C0A}" destId="{CC45BD2E-11BB-BE42-B8A5-6E21477D31E9}" srcOrd="0" destOrd="0" presId="urn:microsoft.com/office/officeart/2008/layout/HexagonCluster"/>
    <dgm:cxn modelId="{30551780-3C95-1746-9F32-F5BE3E0F25D2}" srcId="{04412D0E-2636-E243-949D-3E613C3710CA}" destId="{381E2C82-757D-4C44-B3E0-78BBFFF22010}" srcOrd="0" destOrd="0" parTransId="{84BC9814-03D7-0247-82F5-BA1BEC90AD67}" sibTransId="{AEC64251-2F7D-EF48-BB0A-78FCD5666C0A}"/>
    <dgm:cxn modelId="{4C02BEED-BD5A-E743-9E18-E45FF89F140A}" type="presOf" srcId="{0B9B42AD-AAA9-F847-A700-142AD4BEDEF3}" destId="{C59DEFF7-4910-804C-BEA9-C5D2DED595E4}" srcOrd="0" destOrd="0" presId="urn:microsoft.com/office/officeart/2008/layout/HexagonCluster"/>
    <dgm:cxn modelId="{CB0108D5-D45F-B04E-97B1-26B6CD3C7FC0}" type="presOf" srcId="{381E2C82-757D-4C44-B3E0-78BBFFF22010}" destId="{897A1C8A-35CE-3149-B1CD-51FCAA56E2CB}" srcOrd="0" destOrd="0" presId="urn:microsoft.com/office/officeart/2008/layout/HexagonCluster"/>
    <dgm:cxn modelId="{3F529760-60DE-0A44-BDCB-581CC79CE8A9}" srcId="{04412D0E-2636-E243-949D-3E613C3710CA}" destId="{48ABFAD4-7FE9-ED4D-9206-46F034DE5978}" srcOrd="1" destOrd="0" parTransId="{BCF8F62D-115B-D040-AB42-D02517B3BFE4}" sibTransId="{0B9B42AD-AAA9-F847-A700-142AD4BEDEF3}"/>
    <dgm:cxn modelId="{5B73E041-D664-1948-B569-CA77EF4005E6}" type="presOf" srcId="{A3D1D084-35B7-1346-850D-09875722A3F4}" destId="{6BB6DD84-8F45-384F-B9C1-93D743345070}" srcOrd="0" destOrd="0" presId="urn:microsoft.com/office/officeart/2008/layout/HexagonCluster"/>
    <dgm:cxn modelId="{9021C3C3-8982-5A46-861F-EC85292AE218}" type="presOf" srcId="{04412D0E-2636-E243-949D-3E613C3710CA}" destId="{56928BD7-1059-6542-BCD2-1BE79C3139ED}" srcOrd="0" destOrd="0" presId="urn:microsoft.com/office/officeart/2008/layout/HexagonCluster"/>
    <dgm:cxn modelId="{011E3B68-C2FC-EF43-8432-0D0D86108F9D}" type="presParOf" srcId="{56928BD7-1059-6542-BCD2-1BE79C3139ED}" destId="{661793AA-4D79-1A48-93C1-4ABFACAE388C}" srcOrd="0" destOrd="0" presId="urn:microsoft.com/office/officeart/2008/layout/HexagonCluster"/>
    <dgm:cxn modelId="{7E080300-EE0B-4E49-821E-3D21150FB0B1}" type="presParOf" srcId="{661793AA-4D79-1A48-93C1-4ABFACAE388C}" destId="{897A1C8A-35CE-3149-B1CD-51FCAA56E2CB}" srcOrd="0" destOrd="0" presId="urn:microsoft.com/office/officeart/2008/layout/HexagonCluster"/>
    <dgm:cxn modelId="{734EDAD6-0791-5D43-A603-37E4FF46436C}" type="presParOf" srcId="{56928BD7-1059-6542-BCD2-1BE79C3139ED}" destId="{222A9763-9A02-074F-AAF1-335A96E946F4}" srcOrd="1" destOrd="0" presId="urn:microsoft.com/office/officeart/2008/layout/HexagonCluster"/>
    <dgm:cxn modelId="{A8E563A6-3E17-0E4F-B0B3-D45AFE611F12}" type="presParOf" srcId="{222A9763-9A02-074F-AAF1-335A96E946F4}" destId="{B44414DB-AC62-654C-B39C-FBF46950A11B}" srcOrd="0" destOrd="0" presId="urn:microsoft.com/office/officeart/2008/layout/HexagonCluster"/>
    <dgm:cxn modelId="{486CE1A6-7FDC-A244-AAB9-6693E902038F}" type="presParOf" srcId="{56928BD7-1059-6542-BCD2-1BE79C3139ED}" destId="{88B1E7DA-10D2-574A-8B9B-BC825B599A13}" srcOrd="2" destOrd="0" presId="urn:microsoft.com/office/officeart/2008/layout/HexagonCluster"/>
    <dgm:cxn modelId="{9291F1F7-F689-F84F-A6D9-566A3EE81EBF}" type="presParOf" srcId="{88B1E7DA-10D2-574A-8B9B-BC825B599A13}" destId="{CC45BD2E-11BB-BE42-B8A5-6E21477D31E9}" srcOrd="0" destOrd="0" presId="urn:microsoft.com/office/officeart/2008/layout/HexagonCluster"/>
    <dgm:cxn modelId="{1A8C53D8-AF86-504C-8370-A2A2CFB7D5DA}" type="presParOf" srcId="{56928BD7-1059-6542-BCD2-1BE79C3139ED}" destId="{CCFD694E-6966-3546-843C-CB9BCB77E688}" srcOrd="3" destOrd="0" presId="urn:microsoft.com/office/officeart/2008/layout/HexagonCluster"/>
    <dgm:cxn modelId="{533C4447-47C9-5E4A-BB9B-974CA5B0AB51}" type="presParOf" srcId="{CCFD694E-6966-3546-843C-CB9BCB77E688}" destId="{A567AEE9-0EC2-ED4C-BA3F-5A5C08EB878C}" srcOrd="0" destOrd="0" presId="urn:microsoft.com/office/officeart/2008/layout/HexagonCluster"/>
    <dgm:cxn modelId="{A2736478-0A09-844A-88A1-564AB1A68CB2}" type="presParOf" srcId="{56928BD7-1059-6542-BCD2-1BE79C3139ED}" destId="{55CA813A-F8E4-6C40-B2BB-A81C8C0CA9F6}" srcOrd="4" destOrd="0" presId="urn:microsoft.com/office/officeart/2008/layout/HexagonCluster"/>
    <dgm:cxn modelId="{5CCD1E2D-F64B-FE4D-8348-816F782D1AD3}" type="presParOf" srcId="{55CA813A-F8E4-6C40-B2BB-A81C8C0CA9F6}" destId="{70B7AFF7-3835-3548-9376-4E2C31C5A847}" srcOrd="0" destOrd="0" presId="urn:microsoft.com/office/officeart/2008/layout/HexagonCluster"/>
    <dgm:cxn modelId="{BA3AF554-530C-5342-B181-7622D37ABE77}" type="presParOf" srcId="{56928BD7-1059-6542-BCD2-1BE79C3139ED}" destId="{D72B594D-CFB1-EA47-9FB0-E6142190D2C7}" srcOrd="5" destOrd="0" presId="urn:microsoft.com/office/officeart/2008/layout/HexagonCluster"/>
    <dgm:cxn modelId="{F59A43FE-DA08-A345-BE9A-FDC31DE94C0B}" type="presParOf" srcId="{D72B594D-CFB1-EA47-9FB0-E6142190D2C7}" destId="{DF963AC5-3CA6-4846-B6BD-D70C601D21CA}" srcOrd="0" destOrd="0" presId="urn:microsoft.com/office/officeart/2008/layout/HexagonCluster"/>
    <dgm:cxn modelId="{98CE2C0B-FBBC-3B4D-B241-6D4B99992E31}" type="presParOf" srcId="{56928BD7-1059-6542-BCD2-1BE79C3139ED}" destId="{657B940E-0911-AC45-9BCF-0E1E787463B2}" srcOrd="6" destOrd="0" presId="urn:microsoft.com/office/officeart/2008/layout/HexagonCluster"/>
    <dgm:cxn modelId="{31B28DFA-CB1D-8641-AB54-62277B47E43D}" type="presParOf" srcId="{657B940E-0911-AC45-9BCF-0E1E787463B2}" destId="{C59DEFF7-4910-804C-BEA9-C5D2DED595E4}" srcOrd="0" destOrd="0" presId="urn:microsoft.com/office/officeart/2008/layout/HexagonCluster"/>
    <dgm:cxn modelId="{6C74C4D9-6D49-234B-B98E-97DF5FF803A1}" type="presParOf" srcId="{56928BD7-1059-6542-BCD2-1BE79C3139ED}" destId="{391668F4-4320-0E42-9FB1-6B3AB2DE4CB7}" srcOrd="7" destOrd="0" presId="urn:microsoft.com/office/officeart/2008/layout/HexagonCluster"/>
    <dgm:cxn modelId="{F5FD8778-C581-EC4D-8BCF-F774D75F1D97}" type="presParOf" srcId="{391668F4-4320-0E42-9FB1-6B3AB2DE4CB7}" destId="{79120998-5EFC-DB41-B86A-0C46957A6226}" srcOrd="0" destOrd="0" presId="urn:microsoft.com/office/officeart/2008/layout/HexagonCluster"/>
    <dgm:cxn modelId="{A09D9088-C836-4845-B618-A694D4E615D8}" type="presParOf" srcId="{56928BD7-1059-6542-BCD2-1BE79C3139ED}" destId="{F6B33C83-8C68-2647-A24F-A7B0736B4867}" srcOrd="8" destOrd="0" presId="urn:microsoft.com/office/officeart/2008/layout/HexagonCluster"/>
    <dgm:cxn modelId="{4ABD3366-39E5-C342-BFA6-2F0BFCEAADE9}" type="presParOf" srcId="{F6B33C83-8C68-2647-A24F-A7B0736B4867}" destId="{92EA5CB2-649A-7B4B-9ACF-5DBA2E1993A0}" srcOrd="0" destOrd="0" presId="urn:microsoft.com/office/officeart/2008/layout/HexagonCluster"/>
    <dgm:cxn modelId="{79EFCE9B-F9A6-9B48-A8BB-2775E7EFA79E}" type="presParOf" srcId="{56928BD7-1059-6542-BCD2-1BE79C3139ED}" destId="{B97873DC-6FC7-DF4E-895C-3197D494A44E}" srcOrd="9" destOrd="0" presId="urn:microsoft.com/office/officeart/2008/layout/HexagonCluster"/>
    <dgm:cxn modelId="{7B5BCBC7-2DE5-464E-BADE-843DFC2E4A24}" type="presParOf" srcId="{B97873DC-6FC7-DF4E-895C-3197D494A44E}" destId="{E7C1E56F-4C5B-DE4A-B9CB-2FD9541612FA}" srcOrd="0" destOrd="0" presId="urn:microsoft.com/office/officeart/2008/layout/HexagonCluster"/>
    <dgm:cxn modelId="{61AD1652-B4D4-BF4B-B25E-6D37932FEFAB}" type="presParOf" srcId="{56928BD7-1059-6542-BCD2-1BE79C3139ED}" destId="{FA5607E6-75E8-E348-9805-DF41F5581EC2}" srcOrd="10" destOrd="0" presId="urn:microsoft.com/office/officeart/2008/layout/HexagonCluster"/>
    <dgm:cxn modelId="{8A0D55ED-E03B-BA40-A9B6-FF7A2D7F3F06}" type="presParOf" srcId="{FA5607E6-75E8-E348-9805-DF41F5581EC2}" destId="{6BB6DD84-8F45-384F-B9C1-93D743345070}" srcOrd="0" destOrd="0" presId="urn:microsoft.com/office/officeart/2008/layout/HexagonCluster"/>
    <dgm:cxn modelId="{A68EF016-12AE-A84E-92D7-C60BA0DA9BAB}" type="presParOf" srcId="{56928BD7-1059-6542-BCD2-1BE79C3139ED}" destId="{17B26F31-8685-4142-A4E7-DA44D2D49E17}" srcOrd="11" destOrd="0" presId="urn:microsoft.com/office/officeart/2008/layout/HexagonCluster"/>
    <dgm:cxn modelId="{1BF1F344-4E73-D346-8E50-20D3D501C628}" type="presParOf" srcId="{17B26F31-8685-4142-A4E7-DA44D2D49E17}" destId="{288C0DCE-CD3A-314C-81EF-E7D453A197B1}" srcOrd="0" destOrd="0" presId="urn:microsoft.com/office/officeart/2008/layout/HexagonCluster"/>
    <dgm:cxn modelId="{CC10967B-A05B-C44F-983B-DB98EFFD9C12}" type="presParOf" srcId="{56928BD7-1059-6542-BCD2-1BE79C3139ED}" destId="{20CA745D-78D8-5043-80DD-93681BB815DE}" srcOrd="12" destOrd="0" presId="urn:microsoft.com/office/officeart/2008/layout/HexagonCluster"/>
    <dgm:cxn modelId="{6F5ECE07-AC71-3548-8EAE-C4732F7E4160}" type="presParOf" srcId="{20CA745D-78D8-5043-80DD-93681BB815DE}" destId="{2F16E124-2660-844F-ACCD-0505CDAF7060}" srcOrd="0" destOrd="0" presId="urn:microsoft.com/office/officeart/2008/layout/HexagonCluster"/>
    <dgm:cxn modelId="{EDC46384-853B-4144-BCA5-994BF126D13A}" type="presParOf" srcId="{56928BD7-1059-6542-BCD2-1BE79C3139ED}" destId="{05BE89DE-0ECF-2541-B6BD-467B33D9A617}" srcOrd="13" destOrd="0" presId="urn:microsoft.com/office/officeart/2008/layout/HexagonCluster"/>
    <dgm:cxn modelId="{E803B400-488A-D04A-8E75-130C43669445}" type="presParOf" srcId="{05BE89DE-0ECF-2541-B6BD-467B33D9A617}" destId="{B7B9F690-3E8C-5E46-8B78-971A03E1BC46}" srcOrd="0" destOrd="0" presId="urn:microsoft.com/office/officeart/2008/layout/HexagonCluster"/>
    <dgm:cxn modelId="{92984466-A0AF-F348-847B-E6C76F43F61F}" type="presParOf" srcId="{56928BD7-1059-6542-BCD2-1BE79C3139ED}" destId="{F4057C38-C8CE-7042-B1B3-C50E3367A9F1}" srcOrd="14" destOrd="0" presId="urn:microsoft.com/office/officeart/2008/layout/HexagonCluster"/>
    <dgm:cxn modelId="{1D1EFE6B-D155-9C41-B512-191423382E65}" type="presParOf" srcId="{F4057C38-C8CE-7042-B1B3-C50E3367A9F1}" destId="{4027E25D-748F-084F-8EDE-5B4C7DCB69DE}" srcOrd="0" destOrd="0" presId="urn:microsoft.com/office/officeart/2008/layout/HexagonCluster"/>
    <dgm:cxn modelId="{F18ED4EF-4BCE-6A42-8D5A-A29B0176071B}" type="presParOf" srcId="{56928BD7-1059-6542-BCD2-1BE79C3139ED}" destId="{B58120B3-43B8-684A-B013-EF52583C9C57}" srcOrd="15" destOrd="0" presId="urn:microsoft.com/office/officeart/2008/layout/HexagonCluster"/>
    <dgm:cxn modelId="{76EC7C1F-5832-9B4D-8A3F-E97B888CADA0}" type="presParOf" srcId="{B58120B3-43B8-684A-B013-EF52583C9C57}" destId="{D2962771-F3DD-004D-9269-1AC638D03900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EDBC388-D805-4842-AC38-C353BD1D34EA}" type="doc">
      <dgm:prSet loTypeId="urn:microsoft.com/office/officeart/2008/layout/AlternatingPictureBlocks" loCatId="" qsTypeId="urn:microsoft.com/office/officeart/2005/8/quickstyle/simple4" qsCatId="simple" csTypeId="urn:microsoft.com/office/officeart/2005/8/colors/colorful1" csCatId="colorful" phldr="1"/>
      <dgm:spPr/>
    </dgm:pt>
    <dgm:pt modelId="{B696AD28-858D-9542-884A-388F7D10501D}">
      <dgm:prSet phldrT="[Text]"/>
      <dgm:spPr/>
      <dgm:t>
        <a:bodyPr/>
        <a:lstStyle/>
        <a:p>
          <a:r>
            <a:rPr lang="en-US" dirty="0" smtClean="0"/>
            <a:t>Make sure of the facts</a:t>
          </a:r>
          <a:endParaRPr lang="en-US" dirty="0"/>
        </a:p>
      </dgm:t>
    </dgm:pt>
    <dgm:pt modelId="{9E47200C-1890-5C45-9B47-2056B48BFF81}" type="parTrans" cxnId="{3ABD2106-9E4C-6C49-92C9-E76F95840A94}">
      <dgm:prSet/>
      <dgm:spPr/>
      <dgm:t>
        <a:bodyPr/>
        <a:lstStyle/>
        <a:p>
          <a:endParaRPr lang="en-US"/>
        </a:p>
      </dgm:t>
    </dgm:pt>
    <dgm:pt modelId="{10BAD6EE-EB45-A74F-927B-32FF1080634A}" type="sibTrans" cxnId="{3ABD2106-9E4C-6C49-92C9-E76F95840A94}">
      <dgm:prSet/>
      <dgm:spPr/>
      <dgm:t>
        <a:bodyPr/>
        <a:lstStyle/>
        <a:p>
          <a:endParaRPr lang="en-US"/>
        </a:p>
      </dgm:t>
    </dgm:pt>
    <dgm:pt modelId="{FA10BAEE-735F-C74C-BC14-0638314B28BB}">
      <dgm:prSet phldrT="[Text]"/>
      <dgm:spPr/>
      <dgm:t>
        <a:bodyPr/>
        <a:lstStyle/>
        <a:p>
          <a:r>
            <a:rPr lang="en-US" dirty="0" smtClean="0"/>
            <a:t>Balancing box</a:t>
          </a:r>
          <a:endParaRPr lang="en-US" dirty="0"/>
        </a:p>
      </dgm:t>
    </dgm:pt>
    <dgm:pt modelId="{D91E4185-2DEB-CE48-8A83-2649BC76843E}" type="parTrans" cxnId="{C5330DFF-67C7-E44F-84BF-6CCA7819459D}">
      <dgm:prSet/>
      <dgm:spPr/>
      <dgm:t>
        <a:bodyPr/>
        <a:lstStyle/>
        <a:p>
          <a:endParaRPr lang="en-US"/>
        </a:p>
      </dgm:t>
    </dgm:pt>
    <dgm:pt modelId="{48551D6B-BB8A-644C-8DBB-40C0637EEAFC}" type="sibTrans" cxnId="{C5330DFF-67C7-E44F-84BF-6CCA7819459D}">
      <dgm:prSet/>
      <dgm:spPr/>
      <dgm:t>
        <a:bodyPr/>
        <a:lstStyle/>
        <a:p>
          <a:endParaRPr lang="en-US"/>
        </a:p>
      </dgm:t>
    </dgm:pt>
    <dgm:pt modelId="{13C33D61-27B7-2B42-B99D-9AF29539BC1B}">
      <dgm:prSet phldrT="[Text]"/>
      <dgm:spPr/>
      <dgm:t>
        <a:bodyPr/>
        <a:lstStyle/>
        <a:p>
          <a:r>
            <a:rPr lang="en-US" dirty="0" smtClean="0"/>
            <a:t>Level out the arguments using the</a:t>
          </a:r>
          <a:endParaRPr lang="en-US" dirty="0"/>
        </a:p>
      </dgm:t>
    </dgm:pt>
    <dgm:pt modelId="{D3E2FB13-C810-5B44-BE31-4B3058BA64DE}" type="parTrans" cxnId="{546C0603-84E5-CA41-84D6-5EAD9A2732AC}">
      <dgm:prSet/>
      <dgm:spPr/>
      <dgm:t>
        <a:bodyPr/>
        <a:lstStyle/>
        <a:p>
          <a:endParaRPr lang="en-US"/>
        </a:p>
      </dgm:t>
    </dgm:pt>
    <dgm:pt modelId="{1D779FBE-8927-284C-BFEB-F826AD5E5F01}" type="sibTrans" cxnId="{546C0603-84E5-CA41-84D6-5EAD9A2732AC}">
      <dgm:prSet/>
      <dgm:spPr/>
      <dgm:t>
        <a:bodyPr/>
        <a:lstStyle/>
        <a:p>
          <a:endParaRPr lang="en-US"/>
        </a:p>
      </dgm:t>
    </dgm:pt>
    <dgm:pt modelId="{6284FE44-CFD9-CA40-8276-5BA7CD9DC4A3}">
      <dgm:prSet phldrT="[Text]"/>
      <dgm:spPr/>
      <dgm:t>
        <a:bodyPr/>
        <a:lstStyle/>
        <a:p>
          <a:r>
            <a:rPr lang="en-US" dirty="0" smtClean="0"/>
            <a:t>Outcomes of Relevance to the Agents involved</a:t>
          </a:r>
          <a:endParaRPr lang="en-US" dirty="0"/>
        </a:p>
      </dgm:t>
    </dgm:pt>
    <dgm:pt modelId="{1B396D8B-F97F-4E46-887A-4ADD6810452E}" type="sibTrans" cxnId="{8C25B462-53D0-4845-A5E5-A1DFC954B857}">
      <dgm:prSet/>
      <dgm:spPr/>
      <dgm:t>
        <a:bodyPr/>
        <a:lstStyle/>
        <a:p>
          <a:endParaRPr lang="en-US"/>
        </a:p>
      </dgm:t>
    </dgm:pt>
    <dgm:pt modelId="{07273B74-5A92-674E-A8C8-60E75EE18184}" type="parTrans" cxnId="{8C25B462-53D0-4845-A5E5-A1DFC954B857}">
      <dgm:prSet/>
      <dgm:spPr/>
      <dgm:t>
        <a:bodyPr/>
        <a:lstStyle/>
        <a:p>
          <a:endParaRPr lang="en-US"/>
        </a:p>
      </dgm:t>
    </dgm:pt>
    <dgm:pt modelId="{35E245FD-C4BA-034A-88DA-3F49AC9E6413}" type="pres">
      <dgm:prSet presAssocID="{FEDBC388-D805-4842-AC38-C353BD1D34EA}" presName="linearFlow" presStyleCnt="0">
        <dgm:presLayoutVars>
          <dgm:dir/>
          <dgm:resizeHandles val="exact"/>
        </dgm:presLayoutVars>
      </dgm:prSet>
      <dgm:spPr/>
    </dgm:pt>
    <dgm:pt modelId="{B730B8B6-053F-1645-94B9-6A607D5F69D9}" type="pres">
      <dgm:prSet presAssocID="{B696AD28-858D-9542-884A-388F7D10501D}" presName="comp" presStyleCnt="0"/>
      <dgm:spPr/>
    </dgm:pt>
    <dgm:pt modelId="{7FB0C4B0-00AB-8745-9518-7D764662F433}" type="pres">
      <dgm:prSet presAssocID="{B696AD28-858D-9542-884A-388F7D10501D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8AD6C1-BCBC-7D4D-808C-AE7F73FD92C7}" type="pres">
      <dgm:prSet presAssocID="{B696AD28-858D-9542-884A-388F7D10501D}" presName="rect1" presStyleLbl="ln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3864B06C-16D4-CF48-BEED-DB22D6891FCB}" type="pres">
      <dgm:prSet presAssocID="{10BAD6EE-EB45-A74F-927B-32FF1080634A}" presName="sibTrans" presStyleCnt="0"/>
      <dgm:spPr/>
    </dgm:pt>
    <dgm:pt modelId="{F76D503B-325F-A144-8EC1-BDF245E881FC}" type="pres">
      <dgm:prSet presAssocID="{6284FE44-CFD9-CA40-8276-5BA7CD9DC4A3}" presName="comp" presStyleCnt="0"/>
      <dgm:spPr/>
    </dgm:pt>
    <dgm:pt modelId="{CAAC2666-04F3-3B49-BA87-0C72C9BCA86F}" type="pres">
      <dgm:prSet presAssocID="{6284FE44-CFD9-CA40-8276-5BA7CD9DC4A3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2F1BE-3994-FA48-AD6D-EA3B0BC78811}" type="pres">
      <dgm:prSet presAssocID="{6284FE44-CFD9-CA40-8276-5BA7CD9DC4A3}" presName="rect1" presStyleLbl="l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37A4E4A0-EAC3-E040-9366-F2D13D695F6E}" type="pres">
      <dgm:prSet presAssocID="{1B396D8B-F97F-4E46-887A-4ADD6810452E}" presName="sibTrans" presStyleCnt="0"/>
      <dgm:spPr/>
    </dgm:pt>
    <dgm:pt modelId="{45C0A4D4-D1AA-B940-B3D3-050C7F385D4E}" type="pres">
      <dgm:prSet presAssocID="{13C33D61-27B7-2B42-B99D-9AF29539BC1B}" presName="comp" presStyleCnt="0"/>
      <dgm:spPr/>
    </dgm:pt>
    <dgm:pt modelId="{B42AB67E-46D8-C241-A94E-671CB13E4167}" type="pres">
      <dgm:prSet presAssocID="{13C33D61-27B7-2B42-B99D-9AF29539BC1B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78E76-8A21-8343-8263-A62DAEF02A27}" type="pres">
      <dgm:prSet presAssocID="{13C33D61-27B7-2B42-B99D-9AF29539BC1B}" presName="rect1" presStyleLbl="l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1E48B5D-DECC-7649-AB49-349E864BF8DD}" type="pres">
      <dgm:prSet presAssocID="{1D779FBE-8927-284C-BFEB-F826AD5E5F01}" presName="sibTrans" presStyleCnt="0"/>
      <dgm:spPr/>
    </dgm:pt>
    <dgm:pt modelId="{61AEAC44-1EB7-3B4F-B7A0-C4690C158790}" type="pres">
      <dgm:prSet presAssocID="{FA10BAEE-735F-C74C-BC14-0638314B28BB}" presName="comp" presStyleCnt="0"/>
      <dgm:spPr/>
    </dgm:pt>
    <dgm:pt modelId="{4F50C3E8-BEB5-C449-BBC7-B742EF8C554E}" type="pres">
      <dgm:prSet presAssocID="{FA10BAEE-735F-C74C-BC14-0638314B28BB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12B36-DEAD-DE4C-86D1-DD425712CF9B}" type="pres">
      <dgm:prSet presAssocID="{FA10BAEE-735F-C74C-BC14-0638314B28BB}" presName="rect1" presStyleLbl="ln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743DA5F4-4FC4-F44F-A023-1A729283816E}" type="presOf" srcId="{6284FE44-CFD9-CA40-8276-5BA7CD9DC4A3}" destId="{CAAC2666-04F3-3B49-BA87-0C72C9BCA86F}" srcOrd="0" destOrd="0" presId="urn:microsoft.com/office/officeart/2008/layout/AlternatingPictureBlocks"/>
    <dgm:cxn modelId="{3620374F-75A9-D644-A52F-62296B39CE13}" type="presOf" srcId="{FEDBC388-D805-4842-AC38-C353BD1D34EA}" destId="{35E245FD-C4BA-034A-88DA-3F49AC9E6413}" srcOrd="0" destOrd="0" presId="urn:microsoft.com/office/officeart/2008/layout/AlternatingPictureBlocks"/>
    <dgm:cxn modelId="{546C0603-84E5-CA41-84D6-5EAD9A2732AC}" srcId="{FEDBC388-D805-4842-AC38-C353BD1D34EA}" destId="{13C33D61-27B7-2B42-B99D-9AF29539BC1B}" srcOrd="2" destOrd="0" parTransId="{D3E2FB13-C810-5B44-BE31-4B3058BA64DE}" sibTransId="{1D779FBE-8927-284C-BFEB-F826AD5E5F01}"/>
    <dgm:cxn modelId="{8C25B462-53D0-4845-A5E5-A1DFC954B857}" srcId="{FEDBC388-D805-4842-AC38-C353BD1D34EA}" destId="{6284FE44-CFD9-CA40-8276-5BA7CD9DC4A3}" srcOrd="1" destOrd="0" parTransId="{07273B74-5A92-674E-A8C8-60E75EE18184}" sibTransId="{1B396D8B-F97F-4E46-887A-4ADD6810452E}"/>
    <dgm:cxn modelId="{3ABD2106-9E4C-6C49-92C9-E76F95840A94}" srcId="{FEDBC388-D805-4842-AC38-C353BD1D34EA}" destId="{B696AD28-858D-9542-884A-388F7D10501D}" srcOrd="0" destOrd="0" parTransId="{9E47200C-1890-5C45-9B47-2056B48BFF81}" sibTransId="{10BAD6EE-EB45-A74F-927B-32FF1080634A}"/>
    <dgm:cxn modelId="{C5330DFF-67C7-E44F-84BF-6CCA7819459D}" srcId="{FEDBC388-D805-4842-AC38-C353BD1D34EA}" destId="{FA10BAEE-735F-C74C-BC14-0638314B28BB}" srcOrd="3" destOrd="0" parTransId="{D91E4185-2DEB-CE48-8A83-2649BC76843E}" sibTransId="{48551D6B-BB8A-644C-8DBB-40C0637EEAFC}"/>
    <dgm:cxn modelId="{19932105-2966-A44A-83AC-1F6902EF9271}" type="presOf" srcId="{B696AD28-858D-9542-884A-388F7D10501D}" destId="{7FB0C4B0-00AB-8745-9518-7D764662F433}" srcOrd="0" destOrd="0" presId="urn:microsoft.com/office/officeart/2008/layout/AlternatingPictureBlocks"/>
    <dgm:cxn modelId="{EDF45504-A407-604D-8E83-79150035FBF0}" type="presOf" srcId="{13C33D61-27B7-2B42-B99D-9AF29539BC1B}" destId="{B42AB67E-46D8-C241-A94E-671CB13E4167}" srcOrd="0" destOrd="0" presId="urn:microsoft.com/office/officeart/2008/layout/AlternatingPictureBlocks"/>
    <dgm:cxn modelId="{916ECE61-4E47-6340-914E-70362271E7D9}" type="presOf" srcId="{FA10BAEE-735F-C74C-BC14-0638314B28BB}" destId="{4F50C3E8-BEB5-C449-BBC7-B742EF8C554E}" srcOrd="0" destOrd="0" presId="urn:microsoft.com/office/officeart/2008/layout/AlternatingPictureBlocks"/>
    <dgm:cxn modelId="{087F5B08-7BA1-A741-9E18-6FC8C74CCD13}" type="presParOf" srcId="{35E245FD-C4BA-034A-88DA-3F49AC9E6413}" destId="{B730B8B6-053F-1645-94B9-6A607D5F69D9}" srcOrd="0" destOrd="0" presId="urn:microsoft.com/office/officeart/2008/layout/AlternatingPictureBlocks"/>
    <dgm:cxn modelId="{4D365E02-B85A-8B4E-BD45-C9046DF8A445}" type="presParOf" srcId="{B730B8B6-053F-1645-94B9-6A607D5F69D9}" destId="{7FB0C4B0-00AB-8745-9518-7D764662F433}" srcOrd="0" destOrd="0" presId="urn:microsoft.com/office/officeart/2008/layout/AlternatingPictureBlocks"/>
    <dgm:cxn modelId="{7A4F95CB-22AE-AB4B-9EA7-8289B12EC56A}" type="presParOf" srcId="{B730B8B6-053F-1645-94B9-6A607D5F69D9}" destId="{958AD6C1-BCBC-7D4D-808C-AE7F73FD92C7}" srcOrd="1" destOrd="0" presId="urn:microsoft.com/office/officeart/2008/layout/AlternatingPictureBlocks"/>
    <dgm:cxn modelId="{1B6B645B-5E3F-7649-8EA6-CE728DC92673}" type="presParOf" srcId="{35E245FD-C4BA-034A-88DA-3F49AC9E6413}" destId="{3864B06C-16D4-CF48-BEED-DB22D6891FCB}" srcOrd="1" destOrd="0" presId="urn:microsoft.com/office/officeart/2008/layout/AlternatingPictureBlocks"/>
    <dgm:cxn modelId="{27EEEBB6-3E36-CB4A-9C04-1D1A99A7E9A1}" type="presParOf" srcId="{35E245FD-C4BA-034A-88DA-3F49AC9E6413}" destId="{F76D503B-325F-A144-8EC1-BDF245E881FC}" srcOrd="2" destOrd="0" presId="urn:microsoft.com/office/officeart/2008/layout/AlternatingPictureBlocks"/>
    <dgm:cxn modelId="{3E660113-67E2-7143-95B5-32BF531AEF70}" type="presParOf" srcId="{F76D503B-325F-A144-8EC1-BDF245E881FC}" destId="{CAAC2666-04F3-3B49-BA87-0C72C9BCA86F}" srcOrd="0" destOrd="0" presId="urn:microsoft.com/office/officeart/2008/layout/AlternatingPictureBlocks"/>
    <dgm:cxn modelId="{6EFF0B70-403C-224B-9F0B-865D67122834}" type="presParOf" srcId="{F76D503B-325F-A144-8EC1-BDF245E881FC}" destId="{3B22F1BE-3994-FA48-AD6D-EA3B0BC78811}" srcOrd="1" destOrd="0" presId="urn:microsoft.com/office/officeart/2008/layout/AlternatingPictureBlocks"/>
    <dgm:cxn modelId="{3B69FA61-29AA-3848-89DE-E891925B4289}" type="presParOf" srcId="{35E245FD-C4BA-034A-88DA-3F49AC9E6413}" destId="{37A4E4A0-EAC3-E040-9366-F2D13D695F6E}" srcOrd="3" destOrd="0" presId="urn:microsoft.com/office/officeart/2008/layout/AlternatingPictureBlocks"/>
    <dgm:cxn modelId="{0D62FDF2-DCAC-2C49-ABAC-21CD9745EBEC}" type="presParOf" srcId="{35E245FD-C4BA-034A-88DA-3F49AC9E6413}" destId="{45C0A4D4-D1AA-B940-B3D3-050C7F385D4E}" srcOrd="4" destOrd="0" presId="urn:microsoft.com/office/officeart/2008/layout/AlternatingPictureBlocks"/>
    <dgm:cxn modelId="{601F1ED3-EF0C-214E-BFDF-AB1C1C96F874}" type="presParOf" srcId="{45C0A4D4-D1AA-B940-B3D3-050C7F385D4E}" destId="{B42AB67E-46D8-C241-A94E-671CB13E4167}" srcOrd="0" destOrd="0" presId="urn:microsoft.com/office/officeart/2008/layout/AlternatingPictureBlocks"/>
    <dgm:cxn modelId="{2FFB5159-877B-754B-90A1-AF62536C4C11}" type="presParOf" srcId="{45C0A4D4-D1AA-B940-B3D3-050C7F385D4E}" destId="{76F78E76-8A21-8343-8263-A62DAEF02A27}" srcOrd="1" destOrd="0" presId="urn:microsoft.com/office/officeart/2008/layout/AlternatingPictureBlocks"/>
    <dgm:cxn modelId="{7C5A3797-74BA-1542-9095-47504B56F26C}" type="presParOf" srcId="{35E245FD-C4BA-034A-88DA-3F49AC9E6413}" destId="{81E48B5D-DECC-7649-AB49-349E864BF8DD}" srcOrd="5" destOrd="0" presId="urn:microsoft.com/office/officeart/2008/layout/AlternatingPictureBlocks"/>
    <dgm:cxn modelId="{1ACEF2F3-8BE9-714F-ACFF-E984D78E1413}" type="presParOf" srcId="{35E245FD-C4BA-034A-88DA-3F49AC9E6413}" destId="{61AEAC44-1EB7-3B4F-B7A0-C4690C158790}" srcOrd="6" destOrd="0" presId="urn:microsoft.com/office/officeart/2008/layout/AlternatingPictureBlocks"/>
    <dgm:cxn modelId="{5D4903DB-00C0-474A-AB27-BADBF8B1E5A8}" type="presParOf" srcId="{61AEAC44-1EB7-3B4F-B7A0-C4690C158790}" destId="{4F50C3E8-BEB5-C449-BBC7-B742EF8C554E}" srcOrd="0" destOrd="0" presId="urn:microsoft.com/office/officeart/2008/layout/AlternatingPictureBlocks"/>
    <dgm:cxn modelId="{C9AC4B03-5176-F14B-BC44-BC962AC5998C}" type="presParOf" srcId="{61AEAC44-1EB7-3B4F-B7A0-C4690C158790}" destId="{F7812B36-DEAD-DE4C-86D1-DD425712CF9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EDBC388-D805-4842-AC38-C353BD1D34EA}" type="doc">
      <dgm:prSet loTypeId="urn:microsoft.com/office/officeart/2008/layout/AlternatingPictureBlocks" loCatId="" qsTypeId="urn:microsoft.com/office/officeart/2005/8/quickstyle/simple4" qsCatId="simple" csTypeId="urn:microsoft.com/office/officeart/2005/8/colors/colorful1" csCatId="colorful" phldr="1"/>
      <dgm:spPr/>
    </dgm:pt>
    <dgm:pt modelId="{B696AD28-858D-9542-884A-388F7D10501D}">
      <dgm:prSet phldrT="[Text]"/>
      <dgm:spPr/>
      <dgm:t>
        <a:bodyPr/>
        <a:lstStyle/>
        <a:p>
          <a:r>
            <a:rPr lang="en-US" dirty="0" smtClean="0"/>
            <a:t>Make sure of the facts</a:t>
          </a:r>
          <a:endParaRPr lang="en-US" dirty="0"/>
        </a:p>
      </dgm:t>
    </dgm:pt>
    <dgm:pt modelId="{9E47200C-1890-5C45-9B47-2056B48BFF81}" type="parTrans" cxnId="{3ABD2106-9E4C-6C49-92C9-E76F95840A94}">
      <dgm:prSet/>
      <dgm:spPr/>
      <dgm:t>
        <a:bodyPr/>
        <a:lstStyle/>
        <a:p>
          <a:endParaRPr lang="en-US"/>
        </a:p>
      </dgm:t>
    </dgm:pt>
    <dgm:pt modelId="{10BAD6EE-EB45-A74F-927B-32FF1080634A}" type="sibTrans" cxnId="{3ABD2106-9E4C-6C49-92C9-E76F95840A94}">
      <dgm:prSet/>
      <dgm:spPr/>
      <dgm:t>
        <a:bodyPr/>
        <a:lstStyle/>
        <a:p>
          <a:endParaRPr lang="en-US"/>
        </a:p>
      </dgm:t>
    </dgm:pt>
    <dgm:pt modelId="{FA10BAEE-735F-C74C-BC14-0638314B28BB}">
      <dgm:prSet phldrT="[Text]"/>
      <dgm:spPr/>
      <dgm:t>
        <a:bodyPr/>
        <a:lstStyle/>
        <a:p>
          <a:r>
            <a:rPr lang="en-US" dirty="0" smtClean="0"/>
            <a:t>Balancing box</a:t>
          </a:r>
          <a:endParaRPr lang="en-US" dirty="0"/>
        </a:p>
      </dgm:t>
    </dgm:pt>
    <dgm:pt modelId="{D91E4185-2DEB-CE48-8A83-2649BC76843E}" type="parTrans" cxnId="{C5330DFF-67C7-E44F-84BF-6CCA7819459D}">
      <dgm:prSet/>
      <dgm:spPr/>
      <dgm:t>
        <a:bodyPr/>
        <a:lstStyle/>
        <a:p>
          <a:endParaRPr lang="en-US"/>
        </a:p>
      </dgm:t>
    </dgm:pt>
    <dgm:pt modelId="{48551D6B-BB8A-644C-8DBB-40C0637EEAFC}" type="sibTrans" cxnId="{C5330DFF-67C7-E44F-84BF-6CCA7819459D}">
      <dgm:prSet/>
      <dgm:spPr/>
      <dgm:t>
        <a:bodyPr/>
        <a:lstStyle/>
        <a:p>
          <a:endParaRPr lang="en-US"/>
        </a:p>
      </dgm:t>
    </dgm:pt>
    <dgm:pt modelId="{13C33D61-27B7-2B42-B99D-9AF29539BC1B}">
      <dgm:prSet phldrT="[Text]"/>
      <dgm:spPr/>
      <dgm:t>
        <a:bodyPr/>
        <a:lstStyle/>
        <a:p>
          <a:r>
            <a:rPr lang="en-US" dirty="0" smtClean="0"/>
            <a:t>Level out the arguments using the</a:t>
          </a:r>
          <a:endParaRPr lang="en-US" dirty="0"/>
        </a:p>
      </dgm:t>
    </dgm:pt>
    <dgm:pt modelId="{D3E2FB13-C810-5B44-BE31-4B3058BA64DE}" type="parTrans" cxnId="{546C0603-84E5-CA41-84D6-5EAD9A2732AC}">
      <dgm:prSet/>
      <dgm:spPr/>
      <dgm:t>
        <a:bodyPr/>
        <a:lstStyle/>
        <a:p>
          <a:endParaRPr lang="en-US"/>
        </a:p>
      </dgm:t>
    </dgm:pt>
    <dgm:pt modelId="{1D779FBE-8927-284C-BFEB-F826AD5E5F01}" type="sibTrans" cxnId="{546C0603-84E5-CA41-84D6-5EAD9A2732AC}">
      <dgm:prSet/>
      <dgm:spPr/>
      <dgm:t>
        <a:bodyPr/>
        <a:lstStyle/>
        <a:p>
          <a:endParaRPr lang="en-US"/>
        </a:p>
      </dgm:t>
    </dgm:pt>
    <dgm:pt modelId="{6284FE44-CFD9-CA40-8276-5BA7CD9DC4A3}">
      <dgm:prSet phldrT="[Text]"/>
      <dgm:spPr/>
      <dgm:t>
        <a:bodyPr/>
        <a:lstStyle/>
        <a:p>
          <a:r>
            <a:rPr lang="en-US" dirty="0" smtClean="0"/>
            <a:t>Outcomes of Relevance to the Agents involved</a:t>
          </a:r>
          <a:endParaRPr lang="en-US" dirty="0"/>
        </a:p>
      </dgm:t>
    </dgm:pt>
    <dgm:pt modelId="{1B396D8B-F97F-4E46-887A-4ADD6810452E}" type="sibTrans" cxnId="{8C25B462-53D0-4845-A5E5-A1DFC954B857}">
      <dgm:prSet/>
      <dgm:spPr/>
      <dgm:t>
        <a:bodyPr/>
        <a:lstStyle/>
        <a:p>
          <a:endParaRPr lang="en-US"/>
        </a:p>
      </dgm:t>
    </dgm:pt>
    <dgm:pt modelId="{07273B74-5A92-674E-A8C8-60E75EE18184}" type="parTrans" cxnId="{8C25B462-53D0-4845-A5E5-A1DFC954B857}">
      <dgm:prSet/>
      <dgm:spPr/>
      <dgm:t>
        <a:bodyPr/>
        <a:lstStyle/>
        <a:p>
          <a:endParaRPr lang="en-US"/>
        </a:p>
      </dgm:t>
    </dgm:pt>
    <dgm:pt modelId="{35E245FD-C4BA-034A-88DA-3F49AC9E6413}" type="pres">
      <dgm:prSet presAssocID="{FEDBC388-D805-4842-AC38-C353BD1D34EA}" presName="linearFlow" presStyleCnt="0">
        <dgm:presLayoutVars>
          <dgm:dir/>
          <dgm:resizeHandles val="exact"/>
        </dgm:presLayoutVars>
      </dgm:prSet>
      <dgm:spPr/>
    </dgm:pt>
    <dgm:pt modelId="{B730B8B6-053F-1645-94B9-6A607D5F69D9}" type="pres">
      <dgm:prSet presAssocID="{B696AD28-858D-9542-884A-388F7D10501D}" presName="comp" presStyleCnt="0"/>
      <dgm:spPr/>
    </dgm:pt>
    <dgm:pt modelId="{7FB0C4B0-00AB-8745-9518-7D764662F433}" type="pres">
      <dgm:prSet presAssocID="{B696AD28-858D-9542-884A-388F7D10501D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8AD6C1-BCBC-7D4D-808C-AE7F73FD92C7}" type="pres">
      <dgm:prSet presAssocID="{B696AD28-858D-9542-884A-388F7D10501D}" presName="rect1" presStyleLbl="ln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3864B06C-16D4-CF48-BEED-DB22D6891FCB}" type="pres">
      <dgm:prSet presAssocID="{10BAD6EE-EB45-A74F-927B-32FF1080634A}" presName="sibTrans" presStyleCnt="0"/>
      <dgm:spPr/>
    </dgm:pt>
    <dgm:pt modelId="{F76D503B-325F-A144-8EC1-BDF245E881FC}" type="pres">
      <dgm:prSet presAssocID="{6284FE44-CFD9-CA40-8276-5BA7CD9DC4A3}" presName="comp" presStyleCnt="0"/>
      <dgm:spPr/>
    </dgm:pt>
    <dgm:pt modelId="{CAAC2666-04F3-3B49-BA87-0C72C9BCA86F}" type="pres">
      <dgm:prSet presAssocID="{6284FE44-CFD9-CA40-8276-5BA7CD9DC4A3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2F1BE-3994-FA48-AD6D-EA3B0BC78811}" type="pres">
      <dgm:prSet presAssocID="{6284FE44-CFD9-CA40-8276-5BA7CD9DC4A3}" presName="rect1" presStyleLbl="l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37A4E4A0-EAC3-E040-9366-F2D13D695F6E}" type="pres">
      <dgm:prSet presAssocID="{1B396D8B-F97F-4E46-887A-4ADD6810452E}" presName="sibTrans" presStyleCnt="0"/>
      <dgm:spPr/>
    </dgm:pt>
    <dgm:pt modelId="{45C0A4D4-D1AA-B940-B3D3-050C7F385D4E}" type="pres">
      <dgm:prSet presAssocID="{13C33D61-27B7-2B42-B99D-9AF29539BC1B}" presName="comp" presStyleCnt="0"/>
      <dgm:spPr/>
    </dgm:pt>
    <dgm:pt modelId="{B42AB67E-46D8-C241-A94E-671CB13E4167}" type="pres">
      <dgm:prSet presAssocID="{13C33D61-27B7-2B42-B99D-9AF29539BC1B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78E76-8A21-8343-8263-A62DAEF02A27}" type="pres">
      <dgm:prSet presAssocID="{13C33D61-27B7-2B42-B99D-9AF29539BC1B}" presName="rect1" presStyleLbl="l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1E48B5D-DECC-7649-AB49-349E864BF8DD}" type="pres">
      <dgm:prSet presAssocID="{1D779FBE-8927-284C-BFEB-F826AD5E5F01}" presName="sibTrans" presStyleCnt="0"/>
      <dgm:spPr/>
    </dgm:pt>
    <dgm:pt modelId="{61AEAC44-1EB7-3B4F-B7A0-C4690C158790}" type="pres">
      <dgm:prSet presAssocID="{FA10BAEE-735F-C74C-BC14-0638314B28BB}" presName="comp" presStyleCnt="0"/>
      <dgm:spPr/>
    </dgm:pt>
    <dgm:pt modelId="{4F50C3E8-BEB5-C449-BBC7-B742EF8C554E}" type="pres">
      <dgm:prSet presAssocID="{FA10BAEE-735F-C74C-BC14-0638314B28BB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12B36-DEAD-DE4C-86D1-DD425712CF9B}" type="pres">
      <dgm:prSet presAssocID="{FA10BAEE-735F-C74C-BC14-0638314B28BB}" presName="rect1" presStyleLbl="ln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91AA7547-C191-C440-885C-B76A57C67B70}" type="presOf" srcId="{B696AD28-858D-9542-884A-388F7D10501D}" destId="{7FB0C4B0-00AB-8745-9518-7D764662F433}" srcOrd="0" destOrd="0" presId="urn:microsoft.com/office/officeart/2008/layout/AlternatingPictureBlocks"/>
    <dgm:cxn modelId="{546C0603-84E5-CA41-84D6-5EAD9A2732AC}" srcId="{FEDBC388-D805-4842-AC38-C353BD1D34EA}" destId="{13C33D61-27B7-2B42-B99D-9AF29539BC1B}" srcOrd="2" destOrd="0" parTransId="{D3E2FB13-C810-5B44-BE31-4B3058BA64DE}" sibTransId="{1D779FBE-8927-284C-BFEB-F826AD5E5F01}"/>
    <dgm:cxn modelId="{8C25B462-53D0-4845-A5E5-A1DFC954B857}" srcId="{FEDBC388-D805-4842-AC38-C353BD1D34EA}" destId="{6284FE44-CFD9-CA40-8276-5BA7CD9DC4A3}" srcOrd="1" destOrd="0" parTransId="{07273B74-5A92-674E-A8C8-60E75EE18184}" sibTransId="{1B396D8B-F97F-4E46-887A-4ADD6810452E}"/>
    <dgm:cxn modelId="{3ABD2106-9E4C-6C49-92C9-E76F95840A94}" srcId="{FEDBC388-D805-4842-AC38-C353BD1D34EA}" destId="{B696AD28-858D-9542-884A-388F7D10501D}" srcOrd="0" destOrd="0" parTransId="{9E47200C-1890-5C45-9B47-2056B48BFF81}" sibTransId="{10BAD6EE-EB45-A74F-927B-32FF1080634A}"/>
    <dgm:cxn modelId="{C5330DFF-67C7-E44F-84BF-6CCA7819459D}" srcId="{FEDBC388-D805-4842-AC38-C353BD1D34EA}" destId="{FA10BAEE-735F-C74C-BC14-0638314B28BB}" srcOrd="3" destOrd="0" parTransId="{D91E4185-2DEB-CE48-8A83-2649BC76843E}" sibTransId="{48551D6B-BB8A-644C-8DBB-40C0637EEAFC}"/>
    <dgm:cxn modelId="{91C85B58-D58E-494B-B11F-75A0217B45C4}" type="presOf" srcId="{FA10BAEE-735F-C74C-BC14-0638314B28BB}" destId="{4F50C3E8-BEB5-C449-BBC7-B742EF8C554E}" srcOrd="0" destOrd="0" presId="urn:microsoft.com/office/officeart/2008/layout/AlternatingPictureBlocks"/>
    <dgm:cxn modelId="{C40AAB85-E6FA-104B-AB6C-DB8A8F40F75F}" type="presOf" srcId="{13C33D61-27B7-2B42-B99D-9AF29539BC1B}" destId="{B42AB67E-46D8-C241-A94E-671CB13E4167}" srcOrd="0" destOrd="0" presId="urn:microsoft.com/office/officeart/2008/layout/AlternatingPictureBlocks"/>
    <dgm:cxn modelId="{C4C821B3-CFFF-DE42-A9B1-63E757D20DDA}" type="presOf" srcId="{FEDBC388-D805-4842-AC38-C353BD1D34EA}" destId="{35E245FD-C4BA-034A-88DA-3F49AC9E6413}" srcOrd="0" destOrd="0" presId="urn:microsoft.com/office/officeart/2008/layout/AlternatingPictureBlocks"/>
    <dgm:cxn modelId="{7771C31B-8F5C-094A-9B33-094F87A7F7C2}" type="presOf" srcId="{6284FE44-CFD9-CA40-8276-5BA7CD9DC4A3}" destId="{CAAC2666-04F3-3B49-BA87-0C72C9BCA86F}" srcOrd="0" destOrd="0" presId="urn:microsoft.com/office/officeart/2008/layout/AlternatingPictureBlocks"/>
    <dgm:cxn modelId="{4D151412-78B4-7B4F-9D9C-1172CBE53E5F}" type="presParOf" srcId="{35E245FD-C4BA-034A-88DA-3F49AC9E6413}" destId="{B730B8B6-053F-1645-94B9-6A607D5F69D9}" srcOrd="0" destOrd="0" presId="urn:microsoft.com/office/officeart/2008/layout/AlternatingPictureBlocks"/>
    <dgm:cxn modelId="{564A81F9-17E0-A64F-A9AC-DF6E98520A08}" type="presParOf" srcId="{B730B8B6-053F-1645-94B9-6A607D5F69D9}" destId="{7FB0C4B0-00AB-8745-9518-7D764662F433}" srcOrd="0" destOrd="0" presId="urn:microsoft.com/office/officeart/2008/layout/AlternatingPictureBlocks"/>
    <dgm:cxn modelId="{72842C63-34B8-284B-9FB7-947ACB30DA32}" type="presParOf" srcId="{B730B8B6-053F-1645-94B9-6A607D5F69D9}" destId="{958AD6C1-BCBC-7D4D-808C-AE7F73FD92C7}" srcOrd="1" destOrd="0" presId="urn:microsoft.com/office/officeart/2008/layout/AlternatingPictureBlocks"/>
    <dgm:cxn modelId="{63D36BBB-CBF2-6644-B805-DC88544BDC6F}" type="presParOf" srcId="{35E245FD-C4BA-034A-88DA-3F49AC9E6413}" destId="{3864B06C-16D4-CF48-BEED-DB22D6891FCB}" srcOrd="1" destOrd="0" presId="urn:microsoft.com/office/officeart/2008/layout/AlternatingPictureBlocks"/>
    <dgm:cxn modelId="{AA1EA54F-3409-CF40-9025-F3ADB1E90C78}" type="presParOf" srcId="{35E245FD-C4BA-034A-88DA-3F49AC9E6413}" destId="{F76D503B-325F-A144-8EC1-BDF245E881FC}" srcOrd="2" destOrd="0" presId="urn:microsoft.com/office/officeart/2008/layout/AlternatingPictureBlocks"/>
    <dgm:cxn modelId="{629D30BF-C0FB-E041-AAA3-222E57444E26}" type="presParOf" srcId="{F76D503B-325F-A144-8EC1-BDF245E881FC}" destId="{CAAC2666-04F3-3B49-BA87-0C72C9BCA86F}" srcOrd="0" destOrd="0" presId="urn:microsoft.com/office/officeart/2008/layout/AlternatingPictureBlocks"/>
    <dgm:cxn modelId="{57275CE1-38F4-384F-AEAF-B1BBFC6D7129}" type="presParOf" srcId="{F76D503B-325F-A144-8EC1-BDF245E881FC}" destId="{3B22F1BE-3994-FA48-AD6D-EA3B0BC78811}" srcOrd="1" destOrd="0" presId="urn:microsoft.com/office/officeart/2008/layout/AlternatingPictureBlocks"/>
    <dgm:cxn modelId="{61811C16-C199-6141-B791-1D3A722FEDCD}" type="presParOf" srcId="{35E245FD-C4BA-034A-88DA-3F49AC9E6413}" destId="{37A4E4A0-EAC3-E040-9366-F2D13D695F6E}" srcOrd="3" destOrd="0" presId="urn:microsoft.com/office/officeart/2008/layout/AlternatingPictureBlocks"/>
    <dgm:cxn modelId="{A1D8C83A-15AC-194B-8673-9FDCCB913BB2}" type="presParOf" srcId="{35E245FD-C4BA-034A-88DA-3F49AC9E6413}" destId="{45C0A4D4-D1AA-B940-B3D3-050C7F385D4E}" srcOrd="4" destOrd="0" presId="urn:microsoft.com/office/officeart/2008/layout/AlternatingPictureBlocks"/>
    <dgm:cxn modelId="{6E152134-E0A1-F04F-9A2C-C53EE144916F}" type="presParOf" srcId="{45C0A4D4-D1AA-B940-B3D3-050C7F385D4E}" destId="{B42AB67E-46D8-C241-A94E-671CB13E4167}" srcOrd="0" destOrd="0" presId="urn:microsoft.com/office/officeart/2008/layout/AlternatingPictureBlocks"/>
    <dgm:cxn modelId="{256F4AC6-8DDC-2046-9EF0-6B25180E12CC}" type="presParOf" srcId="{45C0A4D4-D1AA-B940-B3D3-050C7F385D4E}" destId="{76F78E76-8A21-8343-8263-A62DAEF02A27}" srcOrd="1" destOrd="0" presId="urn:microsoft.com/office/officeart/2008/layout/AlternatingPictureBlocks"/>
    <dgm:cxn modelId="{D6603264-89D7-F246-B236-C5E8682A8C8F}" type="presParOf" srcId="{35E245FD-C4BA-034A-88DA-3F49AC9E6413}" destId="{81E48B5D-DECC-7649-AB49-349E864BF8DD}" srcOrd="5" destOrd="0" presId="urn:microsoft.com/office/officeart/2008/layout/AlternatingPictureBlocks"/>
    <dgm:cxn modelId="{E960B47E-DF48-6341-96D0-AB771326354D}" type="presParOf" srcId="{35E245FD-C4BA-034A-88DA-3F49AC9E6413}" destId="{61AEAC44-1EB7-3B4F-B7A0-C4690C158790}" srcOrd="6" destOrd="0" presId="urn:microsoft.com/office/officeart/2008/layout/AlternatingPictureBlocks"/>
    <dgm:cxn modelId="{CE2CFEF3-BFA0-0F49-99D8-6E66B1ED2E66}" type="presParOf" srcId="{61AEAC44-1EB7-3B4F-B7A0-C4690C158790}" destId="{4F50C3E8-BEB5-C449-BBC7-B742EF8C554E}" srcOrd="0" destOrd="0" presId="urn:microsoft.com/office/officeart/2008/layout/AlternatingPictureBlocks"/>
    <dgm:cxn modelId="{C737277F-1444-AE49-A2C7-468705AE35DC}" type="presParOf" srcId="{61AEAC44-1EB7-3B4F-B7A0-C4690C158790}" destId="{F7812B36-DEAD-DE4C-86D1-DD425712CF9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EDBC388-D805-4842-AC38-C353BD1D34EA}" type="doc">
      <dgm:prSet loTypeId="urn:microsoft.com/office/officeart/2008/layout/AlternatingPictureBlocks" loCatId="" qsTypeId="urn:microsoft.com/office/officeart/2005/8/quickstyle/simple4" qsCatId="simple" csTypeId="urn:microsoft.com/office/officeart/2005/8/colors/colorful1" csCatId="colorful" phldr="1"/>
      <dgm:spPr/>
    </dgm:pt>
    <dgm:pt modelId="{B696AD28-858D-9542-884A-388F7D10501D}">
      <dgm:prSet phldrT="[Text]"/>
      <dgm:spPr/>
      <dgm:t>
        <a:bodyPr/>
        <a:lstStyle/>
        <a:p>
          <a:r>
            <a:rPr lang="en-US" dirty="0" smtClean="0"/>
            <a:t>Make sure of the facts</a:t>
          </a:r>
          <a:endParaRPr lang="en-US" dirty="0"/>
        </a:p>
      </dgm:t>
    </dgm:pt>
    <dgm:pt modelId="{9E47200C-1890-5C45-9B47-2056B48BFF81}" type="parTrans" cxnId="{3ABD2106-9E4C-6C49-92C9-E76F95840A94}">
      <dgm:prSet/>
      <dgm:spPr/>
      <dgm:t>
        <a:bodyPr/>
        <a:lstStyle/>
        <a:p>
          <a:endParaRPr lang="en-US"/>
        </a:p>
      </dgm:t>
    </dgm:pt>
    <dgm:pt modelId="{10BAD6EE-EB45-A74F-927B-32FF1080634A}" type="sibTrans" cxnId="{3ABD2106-9E4C-6C49-92C9-E76F95840A94}">
      <dgm:prSet/>
      <dgm:spPr/>
      <dgm:t>
        <a:bodyPr/>
        <a:lstStyle/>
        <a:p>
          <a:endParaRPr lang="en-US"/>
        </a:p>
      </dgm:t>
    </dgm:pt>
    <dgm:pt modelId="{FA10BAEE-735F-C74C-BC14-0638314B28BB}">
      <dgm:prSet phldrT="[Text]"/>
      <dgm:spPr/>
      <dgm:t>
        <a:bodyPr/>
        <a:lstStyle/>
        <a:p>
          <a:r>
            <a:rPr lang="en-US" dirty="0" smtClean="0"/>
            <a:t>Balancing box</a:t>
          </a:r>
          <a:endParaRPr lang="en-US" dirty="0"/>
        </a:p>
      </dgm:t>
    </dgm:pt>
    <dgm:pt modelId="{D91E4185-2DEB-CE48-8A83-2649BC76843E}" type="parTrans" cxnId="{C5330DFF-67C7-E44F-84BF-6CCA7819459D}">
      <dgm:prSet/>
      <dgm:spPr/>
      <dgm:t>
        <a:bodyPr/>
        <a:lstStyle/>
        <a:p>
          <a:endParaRPr lang="en-US"/>
        </a:p>
      </dgm:t>
    </dgm:pt>
    <dgm:pt modelId="{48551D6B-BB8A-644C-8DBB-40C0637EEAFC}" type="sibTrans" cxnId="{C5330DFF-67C7-E44F-84BF-6CCA7819459D}">
      <dgm:prSet/>
      <dgm:spPr/>
      <dgm:t>
        <a:bodyPr/>
        <a:lstStyle/>
        <a:p>
          <a:endParaRPr lang="en-US"/>
        </a:p>
      </dgm:t>
    </dgm:pt>
    <dgm:pt modelId="{13C33D61-27B7-2B42-B99D-9AF29539BC1B}">
      <dgm:prSet phldrT="[Text]"/>
      <dgm:spPr/>
      <dgm:t>
        <a:bodyPr/>
        <a:lstStyle/>
        <a:p>
          <a:r>
            <a:rPr lang="en-US" dirty="0" smtClean="0"/>
            <a:t>Level out the arguments using the</a:t>
          </a:r>
          <a:endParaRPr lang="en-US" dirty="0"/>
        </a:p>
      </dgm:t>
    </dgm:pt>
    <dgm:pt modelId="{D3E2FB13-C810-5B44-BE31-4B3058BA64DE}" type="parTrans" cxnId="{546C0603-84E5-CA41-84D6-5EAD9A2732AC}">
      <dgm:prSet/>
      <dgm:spPr/>
      <dgm:t>
        <a:bodyPr/>
        <a:lstStyle/>
        <a:p>
          <a:endParaRPr lang="en-US"/>
        </a:p>
      </dgm:t>
    </dgm:pt>
    <dgm:pt modelId="{1D779FBE-8927-284C-BFEB-F826AD5E5F01}" type="sibTrans" cxnId="{546C0603-84E5-CA41-84D6-5EAD9A2732AC}">
      <dgm:prSet/>
      <dgm:spPr/>
      <dgm:t>
        <a:bodyPr/>
        <a:lstStyle/>
        <a:p>
          <a:endParaRPr lang="en-US"/>
        </a:p>
      </dgm:t>
    </dgm:pt>
    <dgm:pt modelId="{6284FE44-CFD9-CA40-8276-5BA7CD9DC4A3}">
      <dgm:prSet phldrT="[Text]"/>
      <dgm:spPr/>
      <dgm:t>
        <a:bodyPr/>
        <a:lstStyle/>
        <a:p>
          <a:r>
            <a:rPr lang="en-US" dirty="0" smtClean="0"/>
            <a:t>Outcomes of Relevance to the Agents involved</a:t>
          </a:r>
          <a:endParaRPr lang="en-US" dirty="0"/>
        </a:p>
      </dgm:t>
    </dgm:pt>
    <dgm:pt modelId="{1B396D8B-F97F-4E46-887A-4ADD6810452E}" type="sibTrans" cxnId="{8C25B462-53D0-4845-A5E5-A1DFC954B857}">
      <dgm:prSet/>
      <dgm:spPr/>
      <dgm:t>
        <a:bodyPr/>
        <a:lstStyle/>
        <a:p>
          <a:endParaRPr lang="en-US"/>
        </a:p>
      </dgm:t>
    </dgm:pt>
    <dgm:pt modelId="{07273B74-5A92-674E-A8C8-60E75EE18184}" type="parTrans" cxnId="{8C25B462-53D0-4845-A5E5-A1DFC954B857}">
      <dgm:prSet/>
      <dgm:spPr/>
      <dgm:t>
        <a:bodyPr/>
        <a:lstStyle/>
        <a:p>
          <a:endParaRPr lang="en-US"/>
        </a:p>
      </dgm:t>
    </dgm:pt>
    <dgm:pt modelId="{35E245FD-C4BA-034A-88DA-3F49AC9E6413}" type="pres">
      <dgm:prSet presAssocID="{FEDBC388-D805-4842-AC38-C353BD1D34EA}" presName="linearFlow" presStyleCnt="0">
        <dgm:presLayoutVars>
          <dgm:dir/>
          <dgm:resizeHandles val="exact"/>
        </dgm:presLayoutVars>
      </dgm:prSet>
      <dgm:spPr/>
    </dgm:pt>
    <dgm:pt modelId="{B730B8B6-053F-1645-94B9-6A607D5F69D9}" type="pres">
      <dgm:prSet presAssocID="{B696AD28-858D-9542-884A-388F7D10501D}" presName="comp" presStyleCnt="0"/>
      <dgm:spPr/>
    </dgm:pt>
    <dgm:pt modelId="{7FB0C4B0-00AB-8745-9518-7D764662F433}" type="pres">
      <dgm:prSet presAssocID="{B696AD28-858D-9542-884A-388F7D10501D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8AD6C1-BCBC-7D4D-808C-AE7F73FD92C7}" type="pres">
      <dgm:prSet presAssocID="{B696AD28-858D-9542-884A-388F7D10501D}" presName="rect1" presStyleLbl="ln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3864B06C-16D4-CF48-BEED-DB22D6891FCB}" type="pres">
      <dgm:prSet presAssocID="{10BAD6EE-EB45-A74F-927B-32FF1080634A}" presName="sibTrans" presStyleCnt="0"/>
      <dgm:spPr/>
    </dgm:pt>
    <dgm:pt modelId="{F76D503B-325F-A144-8EC1-BDF245E881FC}" type="pres">
      <dgm:prSet presAssocID="{6284FE44-CFD9-CA40-8276-5BA7CD9DC4A3}" presName="comp" presStyleCnt="0"/>
      <dgm:spPr/>
    </dgm:pt>
    <dgm:pt modelId="{CAAC2666-04F3-3B49-BA87-0C72C9BCA86F}" type="pres">
      <dgm:prSet presAssocID="{6284FE44-CFD9-CA40-8276-5BA7CD9DC4A3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2F1BE-3994-FA48-AD6D-EA3B0BC78811}" type="pres">
      <dgm:prSet presAssocID="{6284FE44-CFD9-CA40-8276-5BA7CD9DC4A3}" presName="rect1" presStyleLbl="l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37A4E4A0-EAC3-E040-9366-F2D13D695F6E}" type="pres">
      <dgm:prSet presAssocID="{1B396D8B-F97F-4E46-887A-4ADD6810452E}" presName="sibTrans" presStyleCnt="0"/>
      <dgm:spPr/>
    </dgm:pt>
    <dgm:pt modelId="{45C0A4D4-D1AA-B940-B3D3-050C7F385D4E}" type="pres">
      <dgm:prSet presAssocID="{13C33D61-27B7-2B42-B99D-9AF29539BC1B}" presName="comp" presStyleCnt="0"/>
      <dgm:spPr/>
    </dgm:pt>
    <dgm:pt modelId="{B42AB67E-46D8-C241-A94E-671CB13E4167}" type="pres">
      <dgm:prSet presAssocID="{13C33D61-27B7-2B42-B99D-9AF29539BC1B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78E76-8A21-8343-8263-A62DAEF02A27}" type="pres">
      <dgm:prSet presAssocID="{13C33D61-27B7-2B42-B99D-9AF29539BC1B}" presName="rect1" presStyleLbl="l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1E48B5D-DECC-7649-AB49-349E864BF8DD}" type="pres">
      <dgm:prSet presAssocID="{1D779FBE-8927-284C-BFEB-F826AD5E5F01}" presName="sibTrans" presStyleCnt="0"/>
      <dgm:spPr/>
    </dgm:pt>
    <dgm:pt modelId="{61AEAC44-1EB7-3B4F-B7A0-C4690C158790}" type="pres">
      <dgm:prSet presAssocID="{FA10BAEE-735F-C74C-BC14-0638314B28BB}" presName="comp" presStyleCnt="0"/>
      <dgm:spPr/>
    </dgm:pt>
    <dgm:pt modelId="{4F50C3E8-BEB5-C449-BBC7-B742EF8C554E}" type="pres">
      <dgm:prSet presAssocID="{FA10BAEE-735F-C74C-BC14-0638314B28BB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12B36-DEAD-DE4C-86D1-DD425712CF9B}" type="pres">
      <dgm:prSet presAssocID="{FA10BAEE-735F-C74C-BC14-0638314B28BB}" presName="rect1" presStyleLbl="ln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6660BE6A-5A6A-1142-8F78-2C7170BE6F56}" type="presOf" srcId="{FA10BAEE-735F-C74C-BC14-0638314B28BB}" destId="{4F50C3E8-BEB5-C449-BBC7-B742EF8C554E}" srcOrd="0" destOrd="0" presId="urn:microsoft.com/office/officeart/2008/layout/AlternatingPictureBlocks"/>
    <dgm:cxn modelId="{813063A6-FE00-154C-B642-DFDE5236CBEC}" type="presOf" srcId="{FEDBC388-D805-4842-AC38-C353BD1D34EA}" destId="{35E245FD-C4BA-034A-88DA-3F49AC9E6413}" srcOrd="0" destOrd="0" presId="urn:microsoft.com/office/officeart/2008/layout/AlternatingPictureBlocks"/>
    <dgm:cxn modelId="{546C0603-84E5-CA41-84D6-5EAD9A2732AC}" srcId="{FEDBC388-D805-4842-AC38-C353BD1D34EA}" destId="{13C33D61-27B7-2B42-B99D-9AF29539BC1B}" srcOrd="2" destOrd="0" parTransId="{D3E2FB13-C810-5B44-BE31-4B3058BA64DE}" sibTransId="{1D779FBE-8927-284C-BFEB-F826AD5E5F01}"/>
    <dgm:cxn modelId="{C5330DFF-67C7-E44F-84BF-6CCA7819459D}" srcId="{FEDBC388-D805-4842-AC38-C353BD1D34EA}" destId="{FA10BAEE-735F-C74C-BC14-0638314B28BB}" srcOrd="3" destOrd="0" parTransId="{D91E4185-2DEB-CE48-8A83-2649BC76843E}" sibTransId="{48551D6B-BB8A-644C-8DBB-40C0637EEAFC}"/>
    <dgm:cxn modelId="{3ABD2106-9E4C-6C49-92C9-E76F95840A94}" srcId="{FEDBC388-D805-4842-AC38-C353BD1D34EA}" destId="{B696AD28-858D-9542-884A-388F7D10501D}" srcOrd="0" destOrd="0" parTransId="{9E47200C-1890-5C45-9B47-2056B48BFF81}" sibTransId="{10BAD6EE-EB45-A74F-927B-32FF1080634A}"/>
    <dgm:cxn modelId="{2AC51C2B-4813-7449-8F6C-6A849953CC0C}" type="presOf" srcId="{6284FE44-CFD9-CA40-8276-5BA7CD9DC4A3}" destId="{CAAC2666-04F3-3B49-BA87-0C72C9BCA86F}" srcOrd="0" destOrd="0" presId="urn:microsoft.com/office/officeart/2008/layout/AlternatingPictureBlocks"/>
    <dgm:cxn modelId="{CCD5A3D2-78B2-694E-AE71-337FD9FE31BB}" type="presOf" srcId="{B696AD28-858D-9542-884A-388F7D10501D}" destId="{7FB0C4B0-00AB-8745-9518-7D764662F433}" srcOrd="0" destOrd="0" presId="urn:microsoft.com/office/officeart/2008/layout/AlternatingPictureBlocks"/>
    <dgm:cxn modelId="{8C25B462-53D0-4845-A5E5-A1DFC954B857}" srcId="{FEDBC388-D805-4842-AC38-C353BD1D34EA}" destId="{6284FE44-CFD9-CA40-8276-5BA7CD9DC4A3}" srcOrd="1" destOrd="0" parTransId="{07273B74-5A92-674E-A8C8-60E75EE18184}" sibTransId="{1B396D8B-F97F-4E46-887A-4ADD6810452E}"/>
    <dgm:cxn modelId="{FF527E92-EE77-B64E-87AC-FFA24C9A8B3F}" type="presOf" srcId="{13C33D61-27B7-2B42-B99D-9AF29539BC1B}" destId="{B42AB67E-46D8-C241-A94E-671CB13E4167}" srcOrd="0" destOrd="0" presId="urn:microsoft.com/office/officeart/2008/layout/AlternatingPictureBlocks"/>
    <dgm:cxn modelId="{C356B4D7-EC23-8643-A621-5704B046AFB9}" type="presParOf" srcId="{35E245FD-C4BA-034A-88DA-3F49AC9E6413}" destId="{B730B8B6-053F-1645-94B9-6A607D5F69D9}" srcOrd="0" destOrd="0" presId="urn:microsoft.com/office/officeart/2008/layout/AlternatingPictureBlocks"/>
    <dgm:cxn modelId="{1B7AC2B1-677D-FC48-8675-3D39A1890AA1}" type="presParOf" srcId="{B730B8B6-053F-1645-94B9-6A607D5F69D9}" destId="{7FB0C4B0-00AB-8745-9518-7D764662F433}" srcOrd="0" destOrd="0" presId="urn:microsoft.com/office/officeart/2008/layout/AlternatingPictureBlocks"/>
    <dgm:cxn modelId="{88048A4B-4B52-6F44-8705-638530A0F35F}" type="presParOf" srcId="{B730B8B6-053F-1645-94B9-6A607D5F69D9}" destId="{958AD6C1-BCBC-7D4D-808C-AE7F73FD92C7}" srcOrd="1" destOrd="0" presId="urn:microsoft.com/office/officeart/2008/layout/AlternatingPictureBlocks"/>
    <dgm:cxn modelId="{DA90FD20-21EF-AF45-8767-FC3D7DE26977}" type="presParOf" srcId="{35E245FD-C4BA-034A-88DA-3F49AC9E6413}" destId="{3864B06C-16D4-CF48-BEED-DB22D6891FCB}" srcOrd="1" destOrd="0" presId="urn:microsoft.com/office/officeart/2008/layout/AlternatingPictureBlocks"/>
    <dgm:cxn modelId="{EE7E9307-4EA7-A048-AA13-3C3F352898DF}" type="presParOf" srcId="{35E245FD-C4BA-034A-88DA-3F49AC9E6413}" destId="{F76D503B-325F-A144-8EC1-BDF245E881FC}" srcOrd="2" destOrd="0" presId="urn:microsoft.com/office/officeart/2008/layout/AlternatingPictureBlocks"/>
    <dgm:cxn modelId="{0AA6BA02-FA5D-1F41-A5A3-2A3AEB80EF2A}" type="presParOf" srcId="{F76D503B-325F-A144-8EC1-BDF245E881FC}" destId="{CAAC2666-04F3-3B49-BA87-0C72C9BCA86F}" srcOrd="0" destOrd="0" presId="urn:microsoft.com/office/officeart/2008/layout/AlternatingPictureBlocks"/>
    <dgm:cxn modelId="{D546379D-113D-DE46-9426-D28FCB09790B}" type="presParOf" srcId="{F76D503B-325F-A144-8EC1-BDF245E881FC}" destId="{3B22F1BE-3994-FA48-AD6D-EA3B0BC78811}" srcOrd="1" destOrd="0" presId="urn:microsoft.com/office/officeart/2008/layout/AlternatingPictureBlocks"/>
    <dgm:cxn modelId="{206CCD36-8D5E-B647-9D0F-67A782746320}" type="presParOf" srcId="{35E245FD-C4BA-034A-88DA-3F49AC9E6413}" destId="{37A4E4A0-EAC3-E040-9366-F2D13D695F6E}" srcOrd="3" destOrd="0" presId="urn:microsoft.com/office/officeart/2008/layout/AlternatingPictureBlocks"/>
    <dgm:cxn modelId="{BF8CF898-781C-C745-B93C-1212D0F12C51}" type="presParOf" srcId="{35E245FD-C4BA-034A-88DA-3F49AC9E6413}" destId="{45C0A4D4-D1AA-B940-B3D3-050C7F385D4E}" srcOrd="4" destOrd="0" presId="urn:microsoft.com/office/officeart/2008/layout/AlternatingPictureBlocks"/>
    <dgm:cxn modelId="{336F7332-C2A9-674D-90D2-ED4778F02373}" type="presParOf" srcId="{45C0A4D4-D1AA-B940-B3D3-050C7F385D4E}" destId="{B42AB67E-46D8-C241-A94E-671CB13E4167}" srcOrd="0" destOrd="0" presId="urn:microsoft.com/office/officeart/2008/layout/AlternatingPictureBlocks"/>
    <dgm:cxn modelId="{EC4C18A4-9A5E-F34F-9A91-1F26FEE032DE}" type="presParOf" srcId="{45C0A4D4-D1AA-B940-B3D3-050C7F385D4E}" destId="{76F78E76-8A21-8343-8263-A62DAEF02A27}" srcOrd="1" destOrd="0" presId="urn:microsoft.com/office/officeart/2008/layout/AlternatingPictureBlocks"/>
    <dgm:cxn modelId="{2E06A48F-A5F9-9740-AC0A-824222DFF051}" type="presParOf" srcId="{35E245FD-C4BA-034A-88DA-3F49AC9E6413}" destId="{81E48B5D-DECC-7649-AB49-349E864BF8DD}" srcOrd="5" destOrd="0" presId="urn:microsoft.com/office/officeart/2008/layout/AlternatingPictureBlocks"/>
    <dgm:cxn modelId="{8A1EFE02-1FC9-364F-A91B-537B21F620A9}" type="presParOf" srcId="{35E245FD-C4BA-034A-88DA-3F49AC9E6413}" destId="{61AEAC44-1EB7-3B4F-B7A0-C4690C158790}" srcOrd="6" destOrd="0" presId="urn:microsoft.com/office/officeart/2008/layout/AlternatingPictureBlocks"/>
    <dgm:cxn modelId="{B10A312B-B925-5846-9048-63382D5D46CF}" type="presParOf" srcId="{61AEAC44-1EB7-3B4F-B7A0-C4690C158790}" destId="{4F50C3E8-BEB5-C449-BBC7-B742EF8C554E}" srcOrd="0" destOrd="0" presId="urn:microsoft.com/office/officeart/2008/layout/AlternatingPictureBlocks"/>
    <dgm:cxn modelId="{59618F25-8532-EC46-BDF4-C91E5D2291AF}" type="presParOf" srcId="{61AEAC44-1EB7-3B4F-B7A0-C4690C158790}" destId="{F7812B36-DEAD-DE4C-86D1-DD425712CF9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EDBC388-D805-4842-AC38-C353BD1D34EA}" type="doc">
      <dgm:prSet loTypeId="urn:microsoft.com/office/officeart/2008/layout/AlternatingPictureBlocks" loCatId="" qsTypeId="urn:microsoft.com/office/officeart/2005/8/quickstyle/simple4" qsCatId="simple" csTypeId="urn:microsoft.com/office/officeart/2005/8/colors/colorful1" csCatId="colorful" phldr="1"/>
      <dgm:spPr/>
    </dgm:pt>
    <dgm:pt modelId="{B696AD28-858D-9542-884A-388F7D10501D}">
      <dgm:prSet phldrT="[Text]"/>
      <dgm:spPr/>
      <dgm:t>
        <a:bodyPr/>
        <a:lstStyle/>
        <a:p>
          <a:r>
            <a:rPr lang="en-US" dirty="0" smtClean="0"/>
            <a:t>Make sure of the facts</a:t>
          </a:r>
          <a:endParaRPr lang="en-US" dirty="0"/>
        </a:p>
      </dgm:t>
    </dgm:pt>
    <dgm:pt modelId="{9E47200C-1890-5C45-9B47-2056B48BFF81}" type="parTrans" cxnId="{3ABD2106-9E4C-6C49-92C9-E76F95840A94}">
      <dgm:prSet/>
      <dgm:spPr/>
      <dgm:t>
        <a:bodyPr/>
        <a:lstStyle/>
        <a:p>
          <a:endParaRPr lang="en-US"/>
        </a:p>
      </dgm:t>
    </dgm:pt>
    <dgm:pt modelId="{10BAD6EE-EB45-A74F-927B-32FF1080634A}" type="sibTrans" cxnId="{3ABD2106-9E4C-6C49-92C9-E76F95840A94}">
      <dgm:prSet/>
      <dgm:spPr/>
      <dgm:t>
        <a:bodyPr/>
        <a:lstStyle/>
        <a:p>
          <a:endParaRPr lang="en-US"/>
        </a:p>
      </dgm:t>
    </dgm:pt>
    <dgm:pt modelId="{FA10BAEE-735F-C74C-BC14-0638314B28BB}">
      <dgm:prSet phldrT="[Text]"/>
      <dgm:spPr/>
      <dgm:t>
        <a:bodyPr/>
        <a:lstStyle/>
        <a:p>
          <a:r>
            <a:rPr lang="en-US" dirty="0" smtClean="0"/>
            <a:t>Balancing box</a:t>
          </a:r>
          <a:endParaRPr lang="en-US" dirty="0"/>
        </a:p>
      </dgm:t>
    </dgm:pt>
    <dgm:pt modelId="{D91E4185-2DEB-CE48-8A83-2649BC76843E}" type="parTrans" cxnId="{C5330DFF-67C7-E44F-84BF-6CCA7819459D}">
      <dgm:prSet/>
      <dgm:spPr/>
      <dgm:t>
        <a:bodyPr/>
        <a:lstStyle/>
        <a:p>
          <a:endParaRPr lang="en-US"/>
        </a:p>
      </dgm:t>
    </dgm:pt>
    <dgm:pt modelId="{48551D6B-BB8A-644C-8DBB-40C0637EEAFC}" type="sibTrans" cxnId="{C5330DFF-67C7-E44F-84BF-6CCA7819459D}">
      <dgm:prSet/>
      <dgm:spPr/>
      <dgm:t>
        <a:bodyPr/>
        <a:lstStyle/>
        <a:p>
          <a:endParaRPr lang="en-US"/>
        </a:p>
      </dgm:t>
    </dgm:pt>
    <dgm:pt modelId="{13C33D61-27B7-2B42-B99D-9AF29539BC1B}">
      <dgm:prSet phldrT="[Text]"/>
      <dgm:spPr/>
      <dgm:t>
        <a:bodyPr/>
        <a:lstStyle/>
        <a:p>
          <a:r>
            <a:rPr lang="en-US" dirty="0" smtClean="0"/>
            <a:t>Level out the arguments using the</a:t>
          </a:r>
          <a:endParaRPr lang="en-US" dirty="0"/>
        </a:p>
      </dgm:t>
    </dgm:pt>
    <dgm:pt modelId="{D3E2FB13-C810-5B44-BE31-4B3058BA64DE}" type="parTrans" cxnId="{546C0603-84E5-CA41-84D6-5EAD9A2732AC}">
      <dgm:prSet/>
      <dgm:spPr/>
      <dgm:t>
        <a:bodyPr/>
        <a:lstStyle/>
        <a:p>
          <a:endParaRPr lang="en-US"/>
        </a:p>
      </dgm:t>
    </dgm:pt>
    <dgm:pt modelId="{1D779FBE-8927-284C-BFEB-F826AD5E5F01}" type="sibTrans" cxnId="{546C0603-84E5-CA41-84D6-5EAD9A2732AC}">
      <dgm:prSet/>
      <dgm:spPr/>
      <dgm:t>
        <a:bodyPr/>
        <a:lstStyle/>
        <a:p>
          <a:endParaRPr lang="en-US"/>
        </a:p>
      </dgm:t>
    </dgm:pt>
    <dgm:pt modelId="{6284FE44-CFD9-CA40-8276-5BA7CD9DC4A3}">
      <dgm:prSet phldrT="[Text]"/>
      <dgm:spPr/>
      <dgm:t>
        <a:bodyPr/>
        <a:lstStyle/>
        <a:p>
          <a:r>
            <a:rPr lang="en-US" dirty="0" smtClean="0"/>
            <a:t>Outcomes of Relevance to the Agents involved</a:t>
          </a:r>
          <a:endParaRPr lang="en-US" dirty="0"/>
        </a:p>
      </dgm:t>
    </dgm:pt>
    <dgm:pt modelId="{1B396D8B-F97F-4E46-887A-4ADD6810452E}" type="sibTrans" cxnId="{8C25B462-53D0-4845-A5E5-A1DFC954B857}">
      <dgm:prSet/>
      <dgm:spPr/>
      <dgm:t>
        <a:bodyPr/>
        <a:lstStyle/>
        <a:p>
          <a:endParaRPr lang="en-US"/>
        </a:p>
      </dgm:t>
    </dgm:pt>
    <dgm:pt modelId="{07273B74-5A92-674E-A8C8-60E75EE18184}" type="parTrans" cxnId="{8C25B462-53D0-4845-A5E5-A1DFC954B857}">
      <dgm:prSet/>
      <dgm:spPr/>
      <dgm:t>
        <a:bodyPr/>
        <a:lstStyle/>
        <a:p>
          <a:endParaRPr lang="en-US"/>
        </a:p>
      </dgm:t>
    </dgm:pt>
    <dgm:pt modelId="{35E245FD-C4BA-034A-88DA-3F49AC9E6413}" type="pres">
      <dgm:prSet presAssocID="{FEDBC388-D805-4842-AC38-C353BD1D34EA}" presName="linearFlow" presStyleCnt="0">
        <dgm:presLayoutVars>
          <dgm:dir/>
          <dgm:resizeHandles val="exact"/>
        </dgm:presLayoutVars>
      </dgm:prSet>
      <dgm:spPr/>
    </dgm:pt>
    <dgm:pt modelId="{B730B8B6-053F-1645-94B9-6A607D5F69D9}" type="pres">
      <dgm:prSet presAssocID="{B696AD28-858D-9542-884A-388F7D10501D}" presName="comp" presStyleCnt="0"/>
      <dgm:spPr/>
    </dgm:pt>
    <dgm:pt modelId="{7FB0C4B0-00AB-8745-9518-7D764662F433}" type="pres">
      <dgm:prSet presAssocID="{B696AD28-858D-9542-884A-388F7D10501D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8AD6C1-BCBC-7D4D-808C-AE7F73FD92C7}" type="pres">
      <dgm:prSet presAssocID="{B696AD28-858D-9542-884A-388F7D10501D}" presName="rect1" presStyleLbl="ln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3864B06C-16D4-CF48-BEED-DB22D6891FCB}" type="pres">
      <dgm:prSet presAssocID="{10BAD6EE-EB45-A74F-927B-32FF1080634A}" presName="sibTrans" presStyleCnt="0"/>
      <dgm:spPr/>
    </dgm:pt>
    <dgm:pt modelId="{F76D503B-325F-A144-8EC1-BDF245E881FC}" type="pres">
      <dgm:prSet presAssocID="{6284FE44-CFD9-CA40-8276-5BA7CD9DC4A3}" presName="comp" presStyleCnt="0"/>
      <dgm:spPr/>
    </dgm:pt>
    <dgm:pt modelId="{CAAC2666-04F3-3B49-BA87-0C72C9BCA86F}" type="pres">
      <dgm:prSet presAssocID="{6284FE44-CFD9-CA40-8276-5BA7CD9DC4A3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2F1BE-3994-FA48-AD6D-EA3B0BC78811}" type="pres">
      <dgm:prSet presAssocID="{6284FE44-CFD9-CA40-8276-5BA7CD9DC4A3}" presName="rect1" presStyleLbl="l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37A4E4A0-EAC3-E040-9366-F2D13D695F6E}" type="pres">
      <dgm:prSet presAssocID="{1B396D8B-F97F-4E46-887A-4ADD6810452E}" presName="sibTrans" presStyleCnt="0"/>
      <dgm:spPr/>
    </dgm:pt>
    <dgm:pt modelId="{45C0A4D4-D1AA-B940-B3D3-050C7F385D4E}" type="pres">
      <dgm:prSet presAssocID="{13C33D61-27B7-2B42-B99D-9AF29539BC1B}" presName="comp" presStyleCnt="0"/>
      <dgm:spPr/>
    </dgm:pt>
    <dgm:pt modelId="{B42AB67E-46D8-C241-A94E-671CB13E4167}" type="pres">
      <dgm:prSet presAssocID="{13C33D61-27B7-2B42-B99D-9AF29539BC1B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78E76-8A21-8343-8263-A62DAEF02A27}" type="pres">
      <dgm:prSet presAssocID="{13C33D61-27B7-2B42-B99D-9AF29539BC1B}" presName="rect1" presStyleLbl="l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1E48B5D-DECC-7649-AB49-349E864BF8DD}" type="pres">
      <dgm:prSet presAssocID="{1D779FBE-8927-284C-BFEB-F826AD5E5F01}" presName="sibTrans" presStyleCnt="0"/>
      <dgm:spPr/>
    </dgm:pt>
    <dgm:pt modelId="{61AEAC44-1EB7-3B4F-B7A0-C4690C158790}" type="pres">
      <dgm:prSet presAssocID="{FA10BAEE-735F-C74C-BC14-0638314B28BB}" presName="comp" presStyleCnt="0"/>
      <dgm:spPr/>
    </dgm:pt>
    <dgm:pt modelId="{4F50C3E8-BEB5-C449-BBC7-B742EF8C554E}" type="pres">
      <dgm:prSet presAssocID="{FA10BAEE-735F-C74C-BC14-0638314B28BB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12B36-DEAD-DE4C-86D1-DD425712CF9B}" type="pres">
      <dgm:prSet presAssocID="{FA10BAEE-735F-C74C-BC14-0638314B28BB}" presName="rect1" presStyleLbl="ln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74C14EBC-CEA1-CF45-86D4-24A910C492DF}" type="presOf" srcId="{FA10BAEE-735F-C74C-BC14-0638314B28BB}" destId="{4F50C3E8-BEB5-C449-BBC7-B742EF8C554E}" srcOrd="0" destOrd="0" presId="urn:microsoft.com/office/officeart/2008/layout/AlternatingPictureBlocks"/>
    <dgm:cxn modelId="{546C0603-84E5-CA41-84D6-5EAD9A2732AC}" srcId="{FEDBC388-D805-4842-AC38-C353BD1D34EA}" destId="{13C33D61-27B7-2B42-B99D-9AF29539BC1B}" srcOrd="2" destOrd="0" parTransId="{D3E2FB13-C810-5B44-BE31-4B3058BA64DE}" sibTransId="{1D779FBE-8927-284C-BFEB-F826AD5E5F01}"/>
    <dgm:cxn modelId="{8C25B462-53D0-4845-A5E5-A1DFC954B857}" srcId="{FEDBC388-D805-4842-AC38-C353BD1D34EA}" destId="{6284FE44-CFD9-CA40-8276-5BA7CD9DC4A3}" srcOrd="1" destOrd="0" parTransId="{07273B74-5A92-674E-A8C8-60E75EE18184}" sibTransId="{1B396D8B-F97F-4E46-887A-4ADD6810452E}"/>
    <dgm:cxn modelId="{3ABD2106-9E4C-6C49-92C9-E76F95840A94}" srcId="{FEDBC388-D805-4842-AC38-C353BD1D34EA}" destId="{B696AD28-858D-9542-884A-388F7D10501D}" srcOrd="0" destOrd="0" parTransId="{9E47200C-1890-5C45-9B47-2056B48BFF81}" sibTransId="{10BAD6EE-EB45-A74F-927B-32FF1080634A}"/>
    <dgm:cxn modelId="{C5330DFF-67C7-E44F-84BF-6CCA7819459D}" srcId="{FEDBC388-D805-4842-AC38-C353BD1D34EA}" destId="{FA10BAEE-735F-C74C-BC14-0638314B28BB}" srcOrd="3" destOrd="0" parTransId="{D91E4185-2DEB-CE48-8A83-2649BC76843E}" sibTransId="{48551D6B-BB8A-644C-8DBB-40C0637EEAFC}"/>
    <dgm:cxn modelId="{A8527DAE-3986-AA40-B1A9-FD46DA29B1B5}" type="presOf" srcId="{FEDBC388-D805-4842-AC38-C353BD1D34EA}" destId="{35E245FD-C4BA-034A-88DA-3F49AC9E6413}" srcOrd="0" destOrd="0" presId="urn:microsoft.com/office/officeart/2008/layout/AlternatingPictureBlocks"/>
    <dgm:cxn modelId="{3B90F1BD-74FA-FA46-AED6-79663A68D318}" type="presOf" srcId="{6284FE44-CFD9-CA40-8276-5BA7CD9DC4A3}" destId="{CAAC2666-04F3-3B49-BA87-0C72C9BCA86F}" srcOrd="0" destOrd="0" presId="urn:microsoft.com/office/officeart/2008/layout/AlternatingPictureBlocks"/>
    <dgm:cxn modelId="{0096FF1C-6A66-5246-8C03-B2D4C6DE1589}" type="presOf" srcId="{13C33D61-27B7-2B42-B99D-9AF29539BC1B}" destId="{B42AB67E-46D8-C241-A94E-671CB13E4167}" srcOrd="0" destOrd="0" presId="urn:microsoft.com/office/officeart/2008/layout/AlternatingPictureBlocks"/>
    <dgm:cxn modelId="{8BA1E9C9-4B06-DA43-BB53-E6D73A80B5B4}" type="presOf" srcId="{B696AD28-858D-9542-884A-388F7D10501D}" destId="{7FB0C4B0-00AB-8745-9518-7D764662F433}" srcOrd="0" destOrd="0" presId="urn:microsoft.com/office/officeart/2008/layout/AlternatingPictureBlocks"/>
    <dgm:cxn modelId="{A6F8E067-8CBD-854F-8ED5-625D84226F3C}" type="presParOf" srcId="{35E245FD-C4BA-034A-88DA-3F49AC9E6413}" destId="{B730B8B6-053F-1645-94B9-6A607D5F69D9}" srcOrd="0" destOrd="0" presId="urn:microsoft.com/office/officeart/2008/layout/AlternatingPictureBlocks"/>
    <dgm:cxn modelId="{4DE02D5D-64F4-E44B-896A-9E1AF51E7C4B}" type="presParOf" srcId="{B730B8B6-053F-1645-94B9-6A607D5F69D9}" destId="{7FB0C4B0-00AB-8745-9518-7D764662F433}" srcOrd="0" destOrd="0" presId="urn:microsoft.com/office/officeart/2008/layout/AlternatingPictureBlocks"/>
    <dgm:cxn modelId="{688F08DF-9BF4-2747-BE2D-E41787E1F1C0}" type="presParOf" srcId="{B730B8B6-053F-1645-94B9-6A607D5F69D9}" destId="{958AD6C1-BCBC-7D4D-808C-AE7F73FD92C7}" srcOrd="1" destOrd="0" presId="urn:microsoft.com/office/officeart/2008/layout/AlternatingPictureBlocks"/>
    <dgm:cxn modelId="{5C91C643-7A8C-7C41-B747-8CE959F7FAA4}" type="presParOf" srcId="{35E245FD-C4BA-034A-88DA-3F49AC9E6413}" destId="{3864B06C-16D4-CF48-BEED-DB22D6891FCB}" srcOrd="1" destOrd="0" presId="urn:microsoft.com/office/officeart/2008/layout/AlternatingPictureBlocks"/>
    <dgm:cxn modelId="{A9F4152D-A1DE-6841-AB4F-27B4860F510C}" type="presParOf" srcId="{35E245FD-C4BA-034A-88DA-3F49AC9E6413}" destId="{F76D503B-325F-A144-8EC1-BDF245E881FC}" srcOrd="2" destOrd="0" presId="urn:microsoft.com/office/officeart/2008/layout/AlternatingPictureBlocks"/>
    <dgm:cxn modelId="{EFCDE87F-779B-4C4B-B4C5-22FD4C7B70CC}" type="presParOf" srcId="{F76D503B-325F-A144-8EC1-BDF245E881FC}" destId="{CAAC2666-04F3-3B49-BA87-0C72C9BCA86F}" srcOrd="0" destOrd="0" presId="urn:microsoft.com/office/officeart/2008/layout/AlternatingPictureBlocks"/>
    <dgm:cxn modelId="{5FEB5FF2-51BD-334A-A1ED-FFFEE324BBBF}" type="presParOf" srcId="{F76D503B-325F-A144-8EC1-BDF245E881FC}" destId="{3B22F1BE-3994-FA48-AD6D-EA3B0BC78811}" srcOrd="1" destOrd="0" presId="urn:microsoft.com/office/officeart/2008/layout/AlternatingPictureBlocks"/>
    <dgm:cxn modelId="{B3C2B508-679C-E145-B7C3-167D33569341}" type="presParOf" srcId="{35E245FD-C4BA-034A-88DA-3F49AC9E6413}" destId="{37A4E4A0-EAC3-E040-9366-F2D13D695F6E}" srcOrd="3" destOrd="0" presId="urn:microsoft.com/office/officeart/2008/layout/AlternatingPictureBlocks"/>
    <dgm:cxn modelId="{B0AA79FF-C26C-1F41-B663-E8BA1F0DF2B0}" type="presParOf" srcId="{35E245FD-C4BA-034A-88DA-3F49AC9E6413}" destId="{45C0A4D4-D1AA-B940-B3D3-050C7F385D4E}" srcOrd="4" destOrd="0" presId="urn:microsoft.com/office/officeart/2008/layout/AlternatingPictureBlocks"/>
    <dgm:cxn modelId="{57B6B836-5CF7-A04B-AEB5-6C172ACF446F}" type="presParOf" srcId="{45C0A4D4-D1AA-B940-B3D3-050C7F385D4E}" destId="{B42AB67E-46D8-C241-A94E-671CB13E4167}" srcOrd="0" destOrd="0" presId="urn:microsoft.com/office/officeart/2008/layout/AlternatingPictureBlocks"/>
    <dgm:cxn modelId="{97913279-CA7F-D444-989D-FB2C76FCE306}" type="presParOf" srcId="{45C0A4D4-D1AA-B940-B3D3-050C7F385D4E}" destId="{76F78E76-8A21-8343-8263-A62DAEF02A27}" srcOrd="1" destOrd="0" presId="urn:microsoft.com/office/officeart/2008/layout/AlternatingPictureBlocks"/>
    <dgm:cxn modelId="{502298BD-BB0A-FC4A-B17B-5FF4DE2607DF}" type="presParOf" srcId="{35E245FD-C4BA-034A-88DA-3F49AC9E6413}" destId="{81E48B5D-DECC-7649-AB49-349E864BF8DD}" srcOrd="5" destOrd="0" presId="urn:microsoft.com/office/officeart/2008/layout/AlternatingPictureBlocks"/>
    <dgm:cxn modelId="{C5B10761-1CD0-B54D-822A-358820196E7A}" type="presParOf" srcId="{35E245FD-C4BA-034A-88DA-3F49AC9E6413}" destId="{61AEAC44-1EB7-3B4F-B7A0-C4690C158790}" srcOrd="6" destOrd="0" presId="urn:microsoft.com/office/officeart/2008/layout/AlternatingPictureBlocks"/>
    <dgm:cxn modelId="{817CCABA-C6DA-E64E-9E25-4B924C1D2873}" type="presParOf" srcId="{61AEAC44-1EB7-3B4F-B7A0-C4690C158790}" destId="{4F50C3E8-BEB5-C449-BBC7-B742EF8C554E}" srcOrd="0" destOrd="0" presId="urn:microsoft.com/office/officeart/2008/layout/AlternatingPictureBlocks"/>
    <dgm:cxn modelId="{7FE88303-A1D2-1A44-9133-2C0E383D5676}" type="presParOf" srcId="{61AEAC44-1EB7-3B4F-B7A0-C4690C158790}" destId="{F7812B36-DEAD-DE4C-86D1-DD425712CF9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EDBC388-D805-4842-AC38-C353BD1D34EA}" type="doc">
      <dgm:prSet loTypeId="urn:microsoft.com/office/officeart/2008/layout/AlternatingPictureBlocks" loCatId="" qsTypeId="urn:microsoft.com/office/officeart/2005/8/quickstyle/simple4" qsCatId="simple" csTypeId="urn:microsoft.com/office/officeart/2005/8/colors/colorful1" csCatId="colorful" phldr="1"/>
      <dgm:spPr/>
    </dgm:pt>
    <dgm:pt modelId="{B696AD28-858D-9542-884A-388F7D10501D}">
      <dgm:prSet phldrT="[Text]"/>
      <dgm:spPr/>
      <dgm:t>
        <a:bodyPr/>
        <a:lstStyle/>
        <a:p>
          <a:r>
            <a:rPr lang="en-US" dirty="0" smtClean="0"/>
            <a:t>Make sure of the facts</a:t>
          </a:r>
          <a:endParaRPr lang="en-US" dirty="0"/>
        </a:p>
      </dgm:t>
    </dgm:pt>
    <dgm:pt modelId="{9E47200C-1890-5C45-9B47-2056B48BFF81}" type="parTrans" cxnId="{3ABD2106-9E4C-6C49-92C9-E76F95840A94}">
      <dgm:prSet/>
      <dgm:spPr/>
      <dgm:t>
        <a:bodyPr/>
        <a:lstStyle/>
        <a:p>
          <a:endParaRPr lang="en-US"/>
        </a:p>
      </dgm:t>
    </dgm:pt>
    <dgm:pt modelId="{10BAD6EE-EB45-A74F-927B-32FF1080634A}" type="sibTrans" cxnId="{3ABD2106-9E4C-6C49-92C9-E76F95840A94}">
      <dgm:prSet/>
      <dgm:spPr/>
      <dgm:t>
        <a:bodyPr/>
        <a:lstStyle/>
        <a:p>
          <a:endParaRPr lang="en-US"/>
        </a:p>
      </dgm:t>
    </dgm:pt>
    <dgm:pt modelId="{FA10BAEE-735F-C74C-BC14-0638314B28BB}">
      <dgm:prSet phldrT="[Text]"/>
      <dgm:spPr/>
      <dgm:t>
        <a:bodyPr/>
        <a:lstStyle/>
        <a:p>
          <a:r>
            <a:rPr lang="en-US" dirty="0" smtClean="0"/>
            <a:t>Balancing box</a:t>
          </a:r>
          <a:endParaRPr lang="en-US" dirty="0"/>
        </a:p>
      </dgm:t>
    </dgm:pt>
    <dgm:pt modelId="{D91E4185-2DEB-CE48-8A83-2649BC76843E}" type="parTrans" cxnId="{C5330DFF-67C7-E44F-84BF-6CCA7819459D}">
      <dgm:prSet/>
      <dgm:spPr/>
      <dgm:t>
        <a:bodyPr/>
        <a:lstStyle/>
        <a:p>
          <a:endParaRPr lang="en-US"/>
        </a:p>
      </dgm:t>
    </dgm:pt>
    <dgm:pt modelId="{48551D6B-BB8A-644C-8DBB-40C0637EEAFC}" type="sibTrans" cxnId="{C5330DFF-67C7-E44F-84BF-6CCA7819459D}">
      <dgm:prSet/>
      <dgm:spPr/>
      <dgm:t>
        <a:bodyPr/>
        <a:lstStyle/>
        <a:p>
          <a:endParaRPr lang="en-US"/>
        </a:p>
      </dgm:t>
    </dgm:pt>
    <dgm:pt modelId="{13C33D61-27B7-2B42-B99D-9AF29539BC1B}">
      <dgm:prSet phldrT="[Text]"/>
      <dgm:spPr/>
      <dgm:t>
        <a:bodyPr/>
        <a:lstStyle/>
        <a:p>
          <a:r>
            <a:rPr lang="en-US" dirty="0" smtClean="0"/>
            <a:t>Level out the arguments using the</a:t>
          </a:r>
          <a:endParaRPr lang="en-US" dirty="0"/>
        </a:p>
      </dgm:t>
    </dgm:pt>
    <dgm:pt modelId="{D3E2FB13-C810-5B44-BE31-4B3058BA64DE}" type="parTrans" cxnId="{546C0603-84E5-CA41-84D6-5EAD9A2732AC}">
      <dgm:prSet/>
      <dgm:spPr/>
      <dgm:t>
        <a:bodyPr/>
        <a:lstStyle/>
        <a:p>
          <a:endParaRPr lang="en-US"/>
        </a:p>
      </dgm:t>
    </dgm:pt>
    <dgm:pt modelId="{1D779FBE-8927-284C-BFEB-F826AD5E5F01}" type="sibTrans" cxnId="{546C0603-84E5-CA41-84D6-5EAD9A2732AC}">
      <dgm:prSet/>
      <dgm:spPr/>
      <dgm:t>
        <a:bodyPr/>
        <a:lstStyle/>
        <a:p>
          <a:endParaRPr lang="en-US"/>
        </a:p>
      </dgm:t>
    </dgm:pt>
    <dgm:pt modelId="{6284FE44-CFD9-CA40-8276-5BA7CD9DC4A3}">
      <dgm:prSet phldrT="[Text]"/>
      <dgm:spPr/>
      <dgm:t>
        <a:bodyPr/>
        <a:lstStyle/>
        <a:p>
          <a:r>
            <a:rPr lang="en-US" dirty="0" smtClean="0"/>
            <a:t>Outcomes of Relevance to the Agents involved</a:t>
          </a:r>
          <a:endParaRPr lang="en-US" dirty="0"/>
        </a:p>
      </dgm:t>
    </dgm:pt>
    <dgm:pt modelId="{1B396D8B-F97F-4E46-887A-4ADD6810452E}" type="sibTrans" cxnId="{8C25B462-53D0-4845-A5E5-A1DFC954B857}">
      <dgm:prSet/>
      <dgm:spPr/>
      <dgm:t>
        <a:bodyPr/>
        <a:lstStyle/>
        <a:p>
          <a:endParaRPr lang="en-US"/>
        </a:p>
      </dgm:t>
    </dgm:pt>
    <dgm:pt modelId="{07273B74-5A92-674E-A8C8-60E75EE18184}" type="parTrans" cxnId="{8C25B462-53D0-4845-A5E5-A1DFC954B857}">
      <dgm:prSet/>
      <dgm:spPr/>
      <dgm:t>
        <a:bodyPr/>
        <a:lstStyle/>
        <a:p>
          <a:endParaRPr lang="en-US"/>
        </a:p>
      </dgm:t>
    </dgm:pt>
    <dgm:pt modelId="{35E245FD-C4BA-034A-88DA-3F49AC9E6413}" type="pres">
      <dgm:prSet presAssocID="{FEDBC388-D805-4842-AC38-C353BD1D34EA}" presName="linearFlow" presStyleCnt="0">
        <dgm:presLayoutVars>
          <dgm:dir/>
          <dgm:resizeHandles val="exact"/>
        </dgm:presLayoutVars>
      </dgm:prSet>
      <dgm:spPr/>
    </dgm:pt>
    <dgm:pt modelId="{B730B8B6-053F-1645-94B9-6A607D5F69D9}" type="pres">
      <dgm:prSet presAssocID="{B696AD28-858D-9542-884A-388F7D10501D}" presName="comp" presStyleCnt="0"/>
      <dgm:spPr/>
    </dgm:pt>
    <dgm:pt modelId="{7FB0C4B0-00AB-8745-9518-7D764662F433}" type="pres">
      <dgm:prSet presAssocID="{B696AD28-858D-9542-884A-388F7D10501D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8AD6C1-BCBC-7D4D-808C-AE7F73FD92C7}" type="pres">
      <dgm:prSet presAssocID="{B696AD28-858D-9542-884A-388F7D10501D}" presName="rect1" presStyleLbl="ln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3864B06C-16D4-CF48-BEED-DB22D6891FCB}" type="pres">
      <dgm:prSet presAssocID="{10BAD6EE-EB45-A74F-927B-32FF1080634A}" presName="sibTrans" presStyleCnt="0"/>
      <dgm:spPr/>
    </dgm:pt>
    <dgm:pt modelId="{F76D503B-325F-A144-8EC1-BDF245E881FC}" type="pres">
      <dgm:prSet presAssocID="{6284FE44-CFD9-CA40-8276-5BA7CD9DC4A3}" presName="comp" presStyleCnt="0"/>
      <dgm:spPr/>
    </dgm:pt>
    <dgm:pt modelId="{CAAC2666-04F3-3B49-BA87-0C72C9BCA86F}" type="pres">
      <dgm:prSet presAssocID="{6284FE44-CFD9-CA40-8276-5BA7CD9DC4A3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2F1BE-3994-FA48-AD6D-EA3B0BC78811}" type="pres">
      <dgm:prSet presAssocID="{6284FE44-CFD9-CA40-8276-5BA7CD9DC4A3}" presName="rect1" presStyleLbl="l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37A4E4A0-EAC3-E040-9366-F2D13D695F6E}" type="pres">
      <dgm:prSet presAssocID="{1B396D8B-F97F-4E46-887A-4ADD6810452E}" presName="sibTrans" presStyleCnt="0"/>
      <dgm:spPr/>
    </dgm:pt>
    <dgm:pt modelId="{45C0A4D4-D1AA-B940-B3D3-050C7F385D4E}" type="pres">
      <dgm:prSet presAssocID="{13C33D61-27B7-2B42-B99D-9AF29539BC1B}" presName="comp" presStyleCnt="0"/>
      <dgm:spPr/>
    </dgm:pt>
    <dgm:pt modelId="{B42AB67E-46D8-C241-A94E-671CB13E4167}" type="pres">
      <dgm:prSet presAssocID="{13C33D61-27B7-2B42-B99D-9AF29539BC1B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78E76-8A21-8343-8263-A62DAEF02A27}" type="pres">
      <dgm:prSet presAssocID="{13C33D61-27B7-2B42-B99D-9AF29539BC1B}" presName="rect1" presStyleLbl="l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1E48B5D-DECC-7649-AB49-349E864BF8DD}" type="pres">
      <dgm:prSet presAssocID="{1D779FBE-8927-284C-BFEB-F826AD5E5F01}" presName="sibTrans" presStyleCnt="0"/>
      <dgm:spPr/>
    </dgm:pt>
    <dgm:pt modelId="{61AEAC44-1EB7-3B4F-B7A0-C4690C158790}" type="pres">
      <dgm:prSet presAssocID="{FA10BAEE-735F-C74C-BC14-0638314B28BB}" presName="comp" presStyleCnt="0"/>
      <dgm:spPr/>
    </dgm:pt>
    <dgm:pt modelId="{4F50C3E8-BEB5-C449-BBC7-B742EF8C554E}" type="pres">
      <dgm:prSet presAssocID="{FA10BAEE-735F-C74C-BC14-0638314B28BB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12B36-DEAD-DE4C-86D1-DD425712CF9B}" type="pres">
      <dgm:prSet presAssocID="{FA10BAEE-735F-C74C-BC14-0638314B28BB}" presName="rect1" presStyleLbl="ln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7873F2D7-6443-A440-B129-5D4D94659F26}" type="presOf" srcId="{13C33D61-27B7-2B42-B99D-9AF29539BC1B}" destId="{B42AB67E-46D8-C241-A94E-671CB13E4167}" srcOrd="0" destOrd="0" presId="urn:microsoft.com/office/officeart/2008/layout/AlternatingPictureBlocks"/>
    <dgm:cxn modelId="{2C596B00-2767-C54C-A30A-35D0D6A1AF5B}" type="presOf" srcId="{B696AD28-858D-9542-884A-388F7D10501D}" destId="{7FB0C4B0-00AB-8745-9518-7D764662F433}" srcOrd="0" destOrd="0" presId="urn:microsoft.com/office/officeart/2008/layout/AlternatingPictureBlocks"/>
    <dgm:cxn modelId="{546C0603-84E5-CA41-84D6-5EAD9A2732AC}" srcId="{FEDBC388-D805-4842-AC38-C353BD1D34EA}" destId="{13C33D61-27B7-2B42-B99D-9AF29539BC1B}" srcOrd="2" destOrd="0" parTransId="{D3E2FB13-C810-5B44-BE31-4B3058BA64DE}" sibTransId="{1D779FBE-8927-284C-BFEB-F826AD5E5F01}"/>
    <dgm:cxn modelId="{8C25B462-53D0-4845-A5E5-A1DFC954B857}" srcId="{FEDBC388-D805-4842-AC38-C353BD1D34EA}" destId="{6284FE44-CFD9-CA40-8276-5BA7CD9DC4A3}" srcOrd="1" destOrd="0" parTransId="{07273B74-5A92-674E-A8C8-60E75EE18184}" sibTransId="{1B396D8B-F97F-4E46-887A-4ADD6810452E}"/>
    <dgm:cxn modelId="{3ABD2106-9E4C-6C49-92C9-E76F95840A94}" srcId="{FEDBC388-D805-4842-AC38-C353BD1D34EA}" destId="{B696AD28-858D-9542-884A-388F7D10501D}" srcOrd="0" destOrd="0" parTransId="{9E47200C-1890-5C45-9B47-2056B48BFF81}" sibTransId="{10BAD6EE-EB45-A74F-927B-32FF1080634A}"/>
    <dgm:cxn modelId="{C5330DFF-67C7-E44F-84BF-6CCA7819459D}" srcId="{FEDBC388-D805-4842-AC38-C353BD1D34EA}" destId="{FA10BAEE-735F-C74C-BC14-0638314B28BB}" srcOrd="3" destOrd="0" parTransId="{D91E4185-2DEB-CE48-8A83-2649BC76843E}" sibTransId="{48551D6B-BB8A-644C-8DBB-40C0637EEAFC}"/>
    <dgm:cxn modelId="{B2D2DB60-8734-D149-89C0-1EB25529C14C}" type="presOf" srcId="{FEDBC388-D805-4842-AC38-C353BD1D34EA}" destId="{35E245FD-C4BA-034A-88DA-3F49AC9E6413}" srcOrd="0" destOrd="0" presId="urn:microsoft.com/office/officeart/2008/layout/AlternatingPictureBlocks"/>
    <dgm:cxn modelId="{33904B31-2A87-E14A-92ED-A6A91659837E}" type="presOf" srcId="{FA10BAEE-735F-C74C-BC14-0638314B28BB}" destId="{4F50C3E8-BEB5-C449-BBC7-B742EF8C554E}" srcOrd="0" destOrd="0" presId="urn:microsoft.com/office/officeart/2008/layout/AlternatingPictureBlocks"/>
    <dgm:cxn modelId="{A0E233FB-6EDB-1348-B708-B4FA9E2AD618}" type="presOf" srcId="{6284FE44-CFD9-CA40-8276-5BA7CD9DC4A3}" destId="{CAAC2666-04F3-3B49-BA87-0C72C9BCA86F}" srcOrd="0" destOrd="0" presId="urn:microsoft.com/office/officeart/2008/layout/AlternatingPictureBlocks"/>
    <dgm:cxn modelId="{A58D0179-8CD4-3E49-A4AB-0FEDEDA56F6B}" type="presParOf" srcId="{35E245FD-C4BA-034A-88DA-3F49AC9E6413}" destId="{B730B8B6-053F-1645-94B9-6A607D5F69D9}" srcOrd="0" destOrd="0" presId="urn:microsoft.com/office/officeart/2008/layout/AlternatingPictureBlocks"/>
    <dgm:cxn modelId="{39768BC2-3456-C54B-8C03-10222EB8B996}" type="presParOf" srcId="{B730B8B6-053F-1645-94B9-6A607D5F69D9}" destId="{7FB0C4B0-00AB-8745-9518-7D764662F433}" srcOrd="0" destOrd="0" presId="urn:microsoft.com/office/officeart/2008/layout/AlternatingPictureBlocks"/>
    <dgm:cxn modelId="{E890CAF7-E994-D64E-876A-38EB2C9B97CC}" type="presParOf" srcId="{B730B8B6-053F-1645-94B9-6A607D5F69D9}" destId="{958AD6C1-BCBC-7D4D-808C-AE7F73FD92C7}" srcOrd="1" destOrd="0" presId="urn:microsoft.com/office/officeart/2008/layout/AlternatingPictureBlocks"/>
    <dgm:cxn modelId="{AE163EA4-6669-3A44-8A45-B46292F03385}" type="presParOf" srcId="{35E245FD-C4BA-034A-88DA-3F49AC9E6413}" destId="{3864B06C-16D4-CF48-BEED-DB22D6891FCB}" srcOrd="1" destOrd="0" presId="urn:microsoft.com/office/officeart/2008/layout/AlternatingPictureBlocks"/>
    <dgm:cxn modelId="{B53A06A1-9E5B-5A44-84C0-9F1F637B6502}" type="presParOf" srcId="{35E245FD-C4BA-034A-88DA-3F49AC9E6413}" destId="{F76D503B-325F-A144-8EC1-BDF245E881FC}" srcOrd="2" destOrd="0" presId="urn:microsoft.com/office/officeart/2008/layout/AlternatingPictureBlocks"/>
    <dgm:cxn modelId="{F1547228-1131-5C4E-82A2-7F8DC26EB56A}" type="presParOf" srcId="{F76D503B-325F-A144-8EC1-BDF245E881FC}" destId="{CAAC2666-04F3-3B49-BA87-0C72C9BCA86F}" srcOrd="0" destOrd="0" presId="urn:microsoft.com/office/officeart/2008/layout/AlternatingPictureBlocks"/>
    <dgm:cxn modelId="{1C1F356E-E0D9-9A49-B8E0-6FD0F4311647}" type="presParOf" srcId="{F76D503B-325F-A144-8EC1-BDF245E881FC}" destId="{3B22F1BE-3994-FA48-AD6D-EA3B0BC78811}" srcOrd="1" destOrd="0" presId="urn:microsoft.com/office/officeart/2008/layout/AlternatingPictureBlocks"/>
    <dgm:cxn modelId="{E4071432-1520-2547-8134-B756D1446531}" type="presParOf" srcId="{35E245FD-C4BA-034A-88DA-3F49AC9E6413}" destId="{37A4E4A0-EAC3-E040-9366-F2D13D695F6E}" srcOrd="3" destOrd="0" presId="urn:microsoft.com/office/officeart/2008/layout/AlternatingPictureBlocks"/>
    <dgm:cxn modelId="{D5631E2A-F65C-7D42-99ED-E32DE9AFB6A2}" type="presParOf" srcId="{35E245FD-C4BA-034A-88DA-3F49AC9E6413}" destId="{45C0A4D4-D1AA-B940-B3D3-050C7F385D4E}" srcOrd="4" destOrd="0" presId="urn:microsoft.com/office/officeart/2008/layout/AlternatingPictureBlocks"/>
    <dgm:cxn modelId="{3D63CBA7-9D45-C548-B9D0-219933BE2770}" type="presParOf" srcId="{45C0A4D4-D1AA-B940-B3D3-050C7F385D4E}" destId="{B42AB67E-46D8-C241-A94E-671CB13E4167}" srcOrd="0" destOrd="0" presId="urn:microsoft.com/office/officeart/2008/layout/AlternatingPictureBlocks"/>
    <dgm:cxn modelId="{A97B657F-D4EB-334B-B8CD-0065B4CC69DB}" type="presParOf" srcId="{45C0A4D4-D1AA-B940-B3D3-050C7F385D4E}" destId="{76F78E76-8A21-8343-8263-A62DAEF02A27}" srcOrd="1" destOrd="0" presId="urn:microsoft.com/office/officeart/2008/layout/AlternatingPictureBlocks"/>
    <dgm:cxn modelId="{15F1B24B-0B2A-754E-B9DB-D8707872905B}" type="presParOf" srcId="{35E245FD-C4BA-034A-88DA-3F49AC9E6413}" destId="{81E48B5D-DECC-7649-AB49-349E864BF8DD}" srcOrd="5" destOrd="0" presId="urn:microsoft.com/office/officeart/2008/layout/AlternatingPictureBlocks"/>
    <dgm:cxn modelId="{9F342774-B59F-B448-B8F7-F23A4811D040}" type="presParOf" srcId="{35E245FD-C4BA-034A-88DA-3F49AC9E6413}" destId="{61AEAC44-1EB7-3B4F-B7A0-C4690C158790}" srcOrd="6" destOrd="0" presId="urn:microsoft.com/office/officeart/2008/layout/AlternatingPictureBlocks"/>
    <dgm:cxn modelId="{EC085D55-80D6-FB46-9934-16FA61523D89}" type="presParOf" srcId="{61AEAC44-1EB7-3B4F-B7A0-C4690C158790}" destId="{4F50C3E8-BEB5-C449-BBC7-B742EF8C554E}" srcOrd="0" destOrd="0" presId="urn:microsoft.com/office/officeart/2008/layout/AlternatingPictureBlocks"/>
    <dgm:cxn modelId="{1CD7DC63-F17E-2C44-8401-62EDE1EDB280}" type="presParOf" srcId="{61AEAC44-1EB7-3B4F-B7A0-C4690C158790}" destId="{F7812B36-DEAD-DE4C-86D1-DD425712CF9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EDBC388-D805-4842-AC38-C353BD1D34EA}" type="doc">
      <dgm:prSet loTypeId="urn:microsoft.com/office/officeart/2008/layout/AlternatingPictureBlocks" loCatId="" qsTypeId="urn:microsoft.com/office/officeart/2005/8/quickstyle/simple4" qsCatId="simple" csTypeId="urn:microsoft.com/office/officeart/2005/8/colors/colorful1" csCatId="colorful" phldr="1"/>
      <dgm:spPr/>
    </dgm:pt>
    <dgm:pt modelId="{B696AD28-858D-9542-884A-388F7D10501D}">
      <dgm:prSet phldrT="[Text]"/>
      <dgm:spPr/>
      <dgm:t>
        <a:bodyPr/>
        <a:lstStyle/>
        <a:p>
          <a:r>
            <a:rPr lang="en-US" dirty="0" smtClean="0"/>
            <a:t>Make sure of the facts</a:t>
          </a:r>
          <a:endParaRPr lang="en-US" dirty="0"/>
        </a:p>
      </dgm:t>
    </dgm:pt>
    <dgm:pt modelId="{9E47200C-1890-5C45-9B47-2056B48BFF81}" type="parTrans" cxnId="{3ABD2106-9E4C-6C49-92C9-E76F95840A94}">
      <dgm:prSet/>
      <dgm:spPr/>
      <dgm:t>
        <a:bodyPr/>
        <a:lstStyle/>
        <a:p>
          <a:endParaRPr lang="en-US"/>
        </a:p>
      </dgm:t>
    </dgm:pt>
    <dgm:pt modelId="{10BAD6EE-EB45-A74F-927B-32FF1080634A}" type="sibTrans" cxnId="{3ABD2106-9E4C-6C49-92C9-E76F95840A94}">
      <dgm:prSet/>
      <dgm:spPr/>
      <dgm:t>
        <a:bodyPr/>
        <a:lstStyle/>
        <a:p>
          <a:endParaRPr lang="en-US"/>
        </a:p>
      </dgm:t>
    </dgm:pt>
    <dgm:pt modelId="{FA10BAEE-735F-C74C-BC14-0638314B28BB}">
      <dgm:prSet phldrT="[Text]"/>
      <dgm:spPr/>
      <dgm:t>
        <a:bodyPr/>
        <a:lstStyle/>
        <a:p>
          <a:r>
            <a:rPr lang="en-US" dirty="0" smtClean="0"/>
            <a:t>Balancing box</a:t>
          </a:r>
          <a:endParaRPr lang="en-US" dirty="0"/>
        </a:p>
      </dgm:t>
    </dgm:pt>
    <dgm:pt modelId="{D91E4185-2DEB-CE48-8A83-2649BC76843E}" type="parTrans" cxnId="{C5330DFF-67C7-E44F-84BF-6CCA7819459D}">
      <dgm:prSet/>
      <dgm:spPr/>
      <dgm:t>
        <a:bodyPr/>
        <a:lstStyle/>
        <a:p>
          <a:endParaRPr lang="en-US"/>
        </a:p>
      </dgm:t>
    </dgm:pt>
    <dgm:pt modelId="{48551D6B-BB8A-644C-8DBB-40C0637EEAFC}" type="sibTrans" cxnId="{C5330DFF-67C7-E44F-84BF-6CCA7819459D}">
      <dgm:prSet/>
      <dgm:spPr/>
      <dgm:t>
        <a:bodyPr/>
        <a:lstStyle/>
        <a:p>
          <a:endParaRPr lang="en-US"/>
        </a:p>
      </dgm:t>
    </dgm:pt>
    <dgm:pt modelId="{13C33D61-27B7-2B42-B99D-9AF29539BC1B}">
      <dgm:prSet phldrT="[Text]"/>
      <dgm:spPr/>
      <dgm:t>
        <a:bodyPr/>
        <a:lstStyle/>
        <a:p>
          <a:r>
            <a:rPr lang="en-US" dirty="0" smtClean="0"/>
            <a:t>Level out the arguments using the</a:t>
          </a:r>
          <a:endParaRPr lang="en-US" dirty="0"/>
        </a:p>
      </dgm:t>
    </dgm:pt>
    <dgm:pt modelId="{D3E2FB13-C810-5B44-BE31-4B3058BA64DE}" type="parTrans" cxnId="{546C0603-84E5-CA41-84D6-5EAD9A2732AC}">
      <dgm:prSet/>
      <dgm:spPr/>
      <dgm:t>
        <a:bodyPr/>
        <a:lstStyle/>
        <a:p>
          <a:endParaRPr lang="en-US"/>
        </a:p>
      </dgm:t>
    </dgm:pt>
    <dgm:pt modelId="{1D779FBE-8927-284C-BFEB-F826AD5E5F01}" type="sibTrans" cxnId="{546C0603-84E5-CA41-84D6-5EAD9A2732AC}">
      <dgm:prSet/>
      <dgm:spPr/>
      <dgm:t>
        <a:bodyPr/>
        <a:lstStyle/>
        <a:p>
          <a:endParaRPr lang="en-US"/>
        </a:p>
      </dgm:t>
    </dgm:pt>
    <dgm:pt modelId="{6284FE44-CFD9-CA40-8276-5BA7CD9DC4A3}">
      <dgm:prSet phldrT="[Text]"/>
      <dgm:spPr/>
      <dgm:t>
        <a:bodyPr/>
        <a:lstStyle/>
        <a:p>
          <a:r>
            <a:rPr lang="en-US" dirty="0" smtClean="0"/>
            <a:t>Outcomes of Relevance to the Agents involved</a:t>
          </a:r>
          <a:endParaRPr lang="en-US" dirty="0"/>
        </a:p>
      </dgm:t>
    </dgm:pt>
    <dgm:pt modelId="{1B396D8B-F97F-4E46-887A-4ADD6810452E}" type="sibTrans" cxnId="{8C25B462-53D0-4845-A5E5-A1DFC954B857}">
      <dgm:prSet/>
      <dgm:spPr/>
      <dgm:t>
        <a:bodyPr/>
        <a:lstStyle/>
        <a:p>
          <a:endParaRPr lang="en-US"/>
        </a:p>
      </dgm:t>
    </dgm:pt>
    <dgm:pt modelId="{07273B74-5A92-674E-A8C8-60E75EE18184}" type="parTrans" cxnId="{8C25B462-53D0-4845-A5E5-A1DFC954B857}">
      <dgm:prSet/>
      <dgm:spPr/>
      <dgm:t>
        <a:bodyPr/>
        <a:lstStyle/>
        <a:p>
          <a:endParaRPr lang="en-US"/>
        </a:p>
      </dgm:t>
    </dgm:pt>
    <dgm:pt modelId="{35E245FD-C4BA-034A-88DA-3F49AC9E6413}" type="pres">
      <dgm:prSet presAssocID="{FEDBC388-D805-4842-AC38-C353BD1D34EA}" presName="linearFlow" presStyleCnt="0">
        <dgm:presLayoutVars>
          <dgm:dir/>
          <dgm:resizeHandles val="exact"/>
        </dgm:presLayoutVars>
      </dgm:prSet>
      <dgm:spPr/>
    </dgm:pt>
    <dgm:pt modelId="{B730B8B6-053F-1645-94B9-6A607D5F69D9}" type="pres">
      <dgm:prSet presAssocID="{B696AD28-858D-9542-884A-388F7D10501D}" presName="comp" presStyleCnt="0"/>
      <dgm:spPr/>
    </dgm:pt>
    <dgm:pt modelId="{7FB0C4B0-00AB-8745-9518-7D764662F433}" type="pres">
      <dgm:prSet presAssocID="{B696AD28-858D-9542-884A-388F7D10501D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8AD6C1-BCBC-7D4D-808C-AE7F73FD92C7}" type="pres">
      <dgm:prSet presAssocID="{B696AD28-858D-9542-884A-388F7D10501D}" presName="rect1" presStyleLbl="ln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3864B06C-16D4-CF48-BEED-DB22D6891FCB}" type="pres">
      <dgm:prSet presAssocID="{10BAD6EE-EB45-A74F-927B-32FF1080634A}" presName="sibTrans" presStyleCnt="0"/>
      <dgm:spPr/>
    </dgm:pt>
    <dgm:pt modelId="{F76D503B-325F-A144-8EC1-BDF245E881FC}" type="pres">
      <dgm:prSet presAssocID="{6284FE44-CFD9-CA40-8276-5BA7CD9DC4A3}" presName="comp" presStyleCnt="0"/>
      <dgm:spPr/>
    </dgm:pt>
    <dgm:pt modelId="{CAAC2666-04F3-3B49-BA87-0C72C9BCA86F}" type="pres">
      <dgm:prSet presAssocID="{6284FE44-CFD9-CA40-8276-5BA7CD9DC4A3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2F1BE-3994-FA48-AD6D-EA3B0BC78811}" type="pres">
      <dgm:prSet presAssocID="{6284FE44-CFD9-CA40-8276-5BA7CD9DC4A3}" presName="rect1" presStyleLbl="l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37A4E4A0-EAC3-E040-9366-F2D13D695F6E}" type="pres">
      <dgm:prSet presAssocID="{1B396D8B-F97F-4E46-887A-4ADD6810452E}" presName="sibTrans" presStyleCnt="0"/>
      <dgm:spPr/>
    </dgm:pt>
    <dgm:pt modelId="{45C0A4D4-D1AA-B940-B3D3-050C7F385D4E}" type="pres">
      <dgm:prSet presAssocID="{13C33D61-27B7-2B42-B99D-9AF29539BC1B}" presName="comp" presStyleCnt="0"/>
      <dgm:spPr/>
    </dgm:pt>
    <dgm:pt modelId="{B42AB67E-46D8-C241-A94E-671CB13E4167}" type="pres">
      <dgm:prSet presAssocID="{13C33D61-27B7-2B42-B99D-9AF29539BC1B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78E76-8A21-8343-8263-A62DAEF02A27}" type="pres">
      <dgm:prSet presAssocID="{13C33D61-27B7-2B42-B99D-9AF29539BC1B}" presName="rect1" presStyleLbl="l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1E48B5D-DECC-7649-AB49-349E864BF8DD}" type="pres">
      <dgm:prSet presAssocID="{1D779FBE-8927-284C-BFEB-F826AD5E5F01}" presName="sibTrans" presStyleCnt="0"/>
      <dgm:spPr/>
    </dgm:pt>
    <dgm:pt modelId="{61AEAC44-1EB7-3B4F-B7A0-C4690C158790}" type="pres">
      <dgm:prSet presAssocID="{FA10BAEE-735F-C74C-BC14-0638314B28BB}" presName="comp" presStyleCnt="0"/>
      <dgm:spPr/>
    </dgm:pt>
    <dgm:pt modelId="{4F50C3E8-BEB5-C449-BBC7-B742EF8C554E}" type="pres">
      <dgm:prSet presAssocID="{FA10BAEE-735F-C74C-BC14-0638314B28BB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12B36-DEAD-DE4C-86D1-DD425712CF9B}" type="pres">
      <dgm:prSet presAssocID="{FA10BAEE-735F-C74C-BC14-0638314B28BB}" presName="rect1" presStyleLbl="ln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546C0603-84E5-CA41-84D6-5EAD9A2732AC}" srcId="{FEDBC388-D805-4842-AC38-C353BD1D34EA}" destId="{13C33D61-27B7-2B42-B99D-9AF29539BC1B}" srcOrd="2" destOrd="0" parTransId="{D3E2FB13-C810-5B44-BE31-4B3058BA64DE}" sibTransId="{1D779FBE-8927-284C-BFEB-F826AD5E5F01}"/>
    <dgm:cxn modelId="{3576D32A-55AE-894E-A3F5-897DBAB8177A}" type="presOf" srcId="{B696AD28-858D-9542-884A-388F7D10501D}" destId="{7FB0C4B0-00AB-8745-9518-7D764662F433}" srcOrd="0" destOrd="0" presId="urn:microsoft.com/office/officeart/2008/layout/AlternatingPictureBlocks"/>
    <dgm:cxn modelId="{8C25B462-53D0-4845-A5E5-A1DFC954B857}" srcId="{FEDBC388-D805-4842-AC38-C353BD1D34EA}" destId="{6284FE44-CFD9-CA40-8276-5BA7CD9DC4A3}" srcOrd="1" destOrd="0" parTransId="{07273B74-5A92-674E-A8C8-60E75EE18184}" sibTransId="{1B396D8B-F97F-4E46-887A-4ADD6810452E}"/>
    <dgm:cxn modelId="{3ABD2106-9E4C-6C49-92C9-E76F95840A94}" srcId="{FEDBC388-D805-4842-AC38-C353BD1D34EA}" destId="{B696AD28-858D-9542-884A-388F7D10501D}" srcOrd="0" destOrd="0" parTransId="{9E47200C-1890-5C45-9B47-2056B48BFF81}" sibTransId="{10BAD6EE-EB45-A74F-927B-32FF1080634A}"/>
    <dgm:cxn modelId="{1EC36394-046A-204E-BA6F-FCDDA4F1A1D3}" type="presOf" srcId="{FEDBC388-D805-4842-AC38-C353BD1D34EA}" destId="{35E245FD-C4BA-034A-88DA-3F49AC9E6413}" srcOrd="0" destOrd="0" presId="urn:microsoft.com/office/officeart/2008/layout/AlternatingPictureBlocks"/>
    <dgm:cxn modelId="{C5330DFF-67C7-E44F-84BF-6CCA7819459D}" srcId="{FEDBC388-D805-4842-AC38-C353BD1D34EA}" destId="{FA10BAEE-735F-C74C-BC14-0638314B28BB}" srcOrd="3" destOrd="0" parTransId="{D91E4185-2DEB-CE48-8A83-2649BC76843E}" sibTransId="{48551D6B-BB8A-644C-8DBB-40C0637EEAFC}"/>
    <dgm:cxn modelId="{1AA9C9DA-8D7D-E942-BDA6-3DBC78D1D338}" type="presOf" srcId="{FA10BAEE-735F-C74C-BC14-0638314B28BB}" destId="{4F50C3E8-BEB5-C449-BBC7-B742EF8C554E}" srcOrd="0" destOrd="0" presId="urn:microsoft.com/office/officeart/2008/layout/AlternatingPictureBlocks"/>
    <dgm:cxn modelId="{F1BF8500-CE2E-F442-AB64-3BAC202B9285}" type="presOf" srcId="{6284FE44-CFD9-CA40-8276-5BA7CD9DC4A3}" destId="{CAAC2666-04F3-3B49-BA87-0C72C9BCA86F}" srcOrd="0" destOrd="0" presId="urn:microsoft.com/office/officeart/2008/layout/AlternatingPictureBlocks"/>
    <dgm:cxn modelId="{BA465EE5-2D20-2A41-B1F8-8C7625DEC3CA}" type="presOf" srcId="{13C33D61-27B7-2B42-B99D-9AF29539BC1B}" destId="{B42AB67E-46D8-C241-A94E-671CB13E4167}" srcOrd="0" destOrd="0" presId="urn:microsoft.com/office/officeart/2008/layout/AlternatingPictureBlocks"/>
    <dgm:cxn modelId="{991B418C-090F-3441-B332-D816B39F4B30}" type="presParOf" srcId="{35E245FD-C4BA-034A-88DA-3F49AC9E6413}" destId="{B730B8B6-053F-1645-94B9-6A607D5F69D9}" srcOrd="0" destOrd="0" presId="urn:microsoft.com/office/officeart/2008/layout/AlternatingPictureBlocks"/>
    <dgm:cxn modelId="{97979BA7-83E3-E24C-B8E2-240A2A5A772D}" type="presParOf" srcId="{B730B8B6-053F-1645-94B9-6A607D5F69D9}" destId="{7FB0C4B0-00AB-8745-9518-7D764662F433}" srcOrd="0" destOrd="0" presId="urn:microsoft.com/office/officeart/2008/layout/AlternatingPictureBlocks"/>
    <dgm:cxn modelId="{6E3B9FEE-4356-264A-BD83-0577D4B5A7FB}" type="presParOf" srcId="{B730B8B6-053F-1645-94B9-6A607D5F69D9}" destId="{958AD6C1-BCBC-7D4D-808C-AE7F73FD92C7}" srcOrd="1" destOrd="0" presId="urn:microsoft.com/office/officeart/2008/layout/AlternatingPictureBlocks"/>
    <dgm:cxn modelId="{6624B876-6269-6B41-9854-38DE33A18A70}" type="presParOf" srcId="{35E245FD-C4BA-034A-88DA-3F49AC9E6413}" destId="{3864B06C-16D4-CF48-BEED-DB22D6891FCB}" srcOrd="1" destOrd="0" presId="urn:microsoft.com/office/officeart/2008/layout/AlternatingPictureBlocks"/>
    <dgm:cxn modelId="{9B298455-86E0-DC4F-8BB5-978A9B65ACA7}" type="presParOf" srcId="{35E245FD-C4BA-034A-88DA-3F49AC9E6413}" destId="{F76D503B-325F-A144-8EC1-BDF245E881FC}" srcOrd="2" destOrd="0" presId="urn:microsoft.com/office/officeart/2008/layout/AlternatingPictureBlocks"/>
    <dgm:cxn modelId="{79CC4EC5-C273-9D44-8A75-ADE107EB241D}" type="presParOf" srcId="{F76D503B-325F-A144-8EC1-BDF245E881FC}" destId="{CAAC2666-04F3-3B49-BA87-0C72C9BCA86F}" srcOrd="0" destOrd="0" presId="urn:microsoft.com/office/officeart/2008/layout/AlternatingPictureBlocks"/>
    <dgm:cxn modelId="{79FD27BE-AE2F-3A4C-8747-4C9E576CD2F9}" type="presParOf" srcId="{F76D503B-325F-A144-8EC1-BDF245E881FC}" destId="{3B22F1BE-3994-FA48-AD6D-EA3B0BC78811}" srcOrd="1" destOrd="0" presId="urn:microsoft.com/office/officeart/2008/layout/AlternatingPictureBlocks"/>
    <dgm:cxn modelId="{FBBD66D0-8C61-E644-9732-523AB7F0FAA0}" type="presParOf" srcId="{35E245FD-C4BA-034A-88DA-3F49AC9E6413}" destId="{37A4E4A0-EAC3-E040-9366-F2D13D695F6E}" srcOrd="3" destOrd="0" presId="urn:microsoft.com/office/officeart/2008/layout/AlternatingPictureBlocks"/>
    <dgm:cxn modelId="{8E34BE2F-0447-364B-AEC2-4C34CABFC3E5}" type="presParOf" srcId="{35E245FD-C4BA-034A-88DA-3F49AC9E6413}" destId="{45C0A4D4-D1AA-B940-B3D3-050C7F385D4E}" srcOrd="4" destOrd="0" presId="urn:microsoft.com/office/officeart/2008/layout/AlternatingPictureBlocks"/>
    <dgm:cxn modelId="{78BB86F3-17AE-D340-AE52-5A1F3EE4B580}" type="presParOf" srcId="{45C0A4D4-D1AA-B940-B3D3-050C7F385D4E}" destId="{B42AB67E-46D8-C241-A94E-671CB13E4167}" srcOrd="0" destOrd="0" presId="urn:microsoft.com/office/officeart/2008/layout/AlternatingPictureBlocks"/>
    <dgm:cxn modelId="{0612DD8A-6879-3447-BB83-471F002966E0}" type="presParOf" srcId="{45C0A4D4-D1AA-B940-B3D3-050C7F385D4E}" destId="{76F78E76-8A21-8343-8263-A62DAEF02A27}" srcOrd="1" destOrd="0" presId="urn:microsoft.com/office/officeart/2008/layout/AlternatingPictureBlocks"/>
    <dgm:cxn modelId="{5FE3B87F-50EA-3743-8258-66F60418F350}" type="presParOf" srcId="{35E245FD-C4BA-034A-88DA-3F49AC9E6413}" destId="{81E48B5D-DECC-7649-AB49-349E864BF8DD}" srcOrd="5" destOrd="0" presId="urn:microsoft.com/office/officeart/2008/layout/AlternatingPictureBlocks"/>
    <dgm:cxn modelId="{A7051F35-FE12-EA43-ACF1-53E40040C91D}" type="presParOf" srcId="{35E245FD-C4BA-034A-88DA-3F49AC9E6413}" destId="{61AEAC44-1EB7-3B4F-B7A0-C4690C158790}" srcOrd="6" destOrd="0" presId="urn:microsoft.com/office/officeart/2008/layout/AlternatingPictureBlocks"/>
    <dgm:cxn modelId="{21F03531-7742-804C-AB50-6ACCF742BC08}" type="presParOf" srcId="{61AEAC44-1EB7-3B4F-B7A0-C4690C158790}" destId="{4F50C3E8-BEB5-C449-BBC7-B742EF8C554E}" srcOrd="0" destOrd="0" presId="urn:microsoft.com/office/officeart/2008/layout/AlternatingPictureBlocks"/>
    <dgm:cxn modelId="{339D2D0F-A87F-BB45-848A-BBC35F73A349}" type="presParOf" srcId="{61AEAC44-1EB7-3B4F-B7A0-C4690C158790}" destId="{F7812B36-DEAD-DE4C-86D1-DD425712CF9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EDBC388-D805-4842-AC38-C353BD1D34EA}" type="doc">
      <dgm:prSet loTypeId="urn:microsoft.com/office/officeart/2008/layout/AlternatingPictureBlocks" loCatId="" qsTypeId="urn:microsoft.com/office/officeart/2005/8/quickstyle/simple4" qsCatId="simple" csTypeId="urn:microsoft.com/office/officeart/2005/8/colors/colorful1" csCatId="colorful" phldr="1"/>
      <dgm:spPr/>
    </dgm:pt>
    <dgm:pt modelId="{B696AD28-858D-9542-884A-388F7D10501D}">
      <dgm:prSet phldrT="[Text]"/>
      <dgm:spPr/>
      <dgm:t>
        <a:bodyPr/>
        <a:lstStyle/>
        <a:p>
          <a:r>
            <a:rPr lang="en-US" dirty="0" smtClean="0"/>
            <a:t>Make sure of the facts</a:t>
          </a:r>
          <a:endParaRPr lang="en-US" dirty="0"/>
        </a:p>
      </dgm:t>
    </dgm:pt>
    <dgm:pt modelId="{9E47200C-1890-5C45-9B47-2056B48BFF81}" type="parTrans" cxnId="{3ABD2106-9E4C-6C49-92C9-E76F95840A94}">
      <dgm:prSet/>
      <dgm:spPr/>
      <dgm:t>
        <a:bodyPr/>
        <a:lstStyle/>
        <a:p>
          <a:endParaRPr lang="en-US"/>
        </a:p>
      </dgm:t>
    </dgm:pt>
    <dgm:pt modelId="{10BAD6EE-EB45-A74F-927B-32FF1080634A}" type="sibTrans" cxnId="{3ABD2106-9E4C-6C49-92C9-E76F95840A94}">
      <dgm:prSet/>
      <dgm:spPr/>
      <dgm:t>
        <a:bodyPr/>
        <a:lstStyle/>
        <a:p>
          <a:endParaRPr lang="en-US"/>
        </a:p>
      </dgm:t>
    </dgm:pt>
    <dgm:pt modelId="{FA10BAEE-735F-C74C-BC14-0638314B28BB}">
      <dgm:prSet phldrT="[Text]"/>
      <dgm:spPr/>
      <dgm:t>
        <a:bodyPr/>
        <a:lstStyle/>
        <a:p>
          <a:r>
            <a:rPr lang="en-US" dirty="0" smtClean="0"/>
            <a:t>Balancing box</a:t>
          </a:r>
          <a:endParaRPr lang="en-US" dirty="0"/>
        </a:p>
      </dgm:t>
    </dgm:pt>
    <dgm:pt modelId="{D91E4185-2DEB-CE48-8A83-2649BC76843E}" type="parTrans" cxnId="{C5330DFF-67C7-E44F-84BF-6CCA7819459D}">
      <dgm:prSet/>
      <dgm:spPr/>
      <dgm:t>
        <a:bodyPr/>
        <a:lstStyle/>
        <a:p>
          <a:endParaRPr lang="en-US"/>
        </a:p>
      </dgm:t>
    </dgm:pt>
    <dgm:pt modelId="{48551D6B-BB8A-644C-8DBB-40C0637EEAFC}" type="sibTrans" cxnId="{C5330DFF-67C7-E44F-84BF-6CCA7819459D}">
      <dgm:prSet/>
      <dgm:spPr/>
      <dgm:t>
        <a:bodyPr/>
        <a:lstStyle/>
        <a:p>
          <a:endParaRPr lang="en-US"/>
        </a:p>
      </dgm:t>
    </dgm:pt>
    <dgm:pt modelId="{13C33D61-27B7-2B42-B99D-9AF29539BC1B}">
      <dgm:prSet phldrT="[Text]"/>
      <dgm:spPr/>
      <dgm:t>
        <a:bodyPr/>
        <a:lstStyle/>
        <a:p>
          <a:r>
            <a:rPr lang="en-US" dirty="0" smtClean="0"/>
            <a:t>Level out the arguments using the</a:t>
          </a:r>
          <a:endParaRPr lang="en-US" dirty="0"/>
        </a:p>
      </dgm:t>
    </dgm:pt>
    <dgm:pt modelId="{D3E2FB13-C810-5B44-BE31-4B3058BA64DE}" type="parTrans" cxnId="{546C0603-84E5-CA41-84D6-5EAD9A2732AC}">
      <dgm:prSet/>
      <dgm:spPr/>
      <dgm:t>
        <a:bodyPr/>
        <a:lstStyle/>
        <a:p>
          <a:endParaRPr lang="en-US"/>
        </a:p>
      </dgm:t>
    </dgm:pt>
    <dgm:pt modelId="{1D779FBE-8927-284C-BFEB-F826AD5E5F01}" type="sibTrans" cxnId="{546C0603-84E5-CA41-84D6-5EAD9A2732AC}">
      <dgm:prSet/>
      <dgm:spPr/>
      <dgm:t>
        <a:bodyPr/>
        <a:lstStyle/>
        <a:p>
          <a:endParaRPr lang="en-US"/>
        </a:p>
      </dgm:t>
    </dgm:pt>
    <dgm:pt modelId="{6284FE44-CFD9-CA40-8276-5BA7CD9DC4A3}">
      <dgm:prSet phldrT="[Text]"/>
      <dgm:spPr/>
      <dgm:t>
        <a:bodyPr/>
        <a:lstStyle/>
        <a:p>
          <a:r>
            <a:rPr lang="en-US" dirty="0" smtClean="0"/>
            <a:t>Outcomes of Relevance to the Agents involved</a:t>
          </a:r>
          <a:endParaRPr lang="en-US" dirty="0"/>
        </a:p>
      </dgm:t>
    </dgm:pt>
    <dgm:pt modelId="{1B396D8B-F97F-4E46-887A-4ADD6810452E}" type="sibTrans" cxnId="{8C25B462-53D0-4845-A5E5-A1DFC954B857}">
      <dgm:prSet/>
      <dgm:spPr/>
      <dgm:t>
        <a:bodyPr/>
        <a:lstStyle/>
        <a:p>
          <a:endParaRPr lang="en-US"/>
        </a:p>
      </dgm:t>
    </dgm:pt>
    <dgm:pt modelId="{07273B74-5A92-674E-A8C8-60E75EE18184}" type="parTrans" cxnId="{8C25B462-53D0-4845-A5E5-A1DFC954B857}">
      <dgm:prSet/>
      <dgm:spPr/>
      <dgm:t>
        <a:bodyPr/>
        <a:lstStyle/>
        <a:p>
          <a:endParaRPr lang="en-US"/>
        </a:p>
      </dgm:t>
    </dgm:pt>
    <dgm:pt modelId="{35E245FD-C4BA-034A-88DA-3F49AC9E6413}" type="pres">
      <dgm:prSet presAssocID="{FEDBC388-D805-4842-AC38-C353BD1D34EA}" presName="linearFlow" presStyleCnt="0">
        <dgm:presLayoutVars>
          <dgm:dir/>
          <dgm:resizeHandles val="exact"/>
        </dgm:presLayoutVars>
      </dgm:prSet>
      <dgm:spPr/>
    </dgm:pt>
    <dgm:pt modelId="{B730B8B6-053F-1645-94B9-6A607D5F69D9}" type="pres">
      <dgm:prSet presAssocID="{B696AD28-858D-9542-884A-388F7D10501D}" presName="comp" presStyleCnt="0"/>
      <dgm:spPr/>
    </dgm:pt>
    <dgm:pt modelId="{7FB0C4B0-00AB-8745-9518-7D764662F433}" type="pres">
      <dgm:prSet presAssocID="{B696AD28-858D-9542-884A-388F7D10501D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8AD6C1-BCBC-7D4D-808C-AE7F73FD92C7}" type="pres">
      <dgm:prSet presAssocID="{B696AD28-858D-9542-884A-388F7D10501D}" presName="rect1" presStyleLbl="ln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3864B06C-16D4-CF48-BEED-DB22D6891FCB}" type="pres">
      <dgm:prSet presAssocID="{10BAD6EE-EB45-A74F-927B-32FF1080634A}" presName="sibTrans" presStyleCnt="0"/>
      <dgm:spPr/>
    </dgm:pt>
    <dgm:pt modelId="{F76D503B-325F-A144-8EC1-BDF245E881FC}" type="pres">
      <dgm:prSet presAssocID="{6284FE44-CFD9-CA40-8276-5BA7CD9DC4A3}" presName="comp" presStyleCnt="0"/>
      <dgm:spPr/>
    </dgm:pt>
    <dgm:pt modelId="{CAAC2666-04F3-3B49-BA87-0C72C9BCA86F}" type="pres">
      <dgm:prSet presAssocID="{6284FE44-CFD9-CA40-8276-5BA7CD9DC4A3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2F1BE-3994-FA48-AD6D-EA3B0BC78811}" type="pres">
      <dgm:prSet presAssocID="{6284FE44-CFD9-CA40-8276-5BA7CD9DC4A3}" presName="rect1" presStyleLbl="l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37A4E4A0-EAC3-E040-9366-F2D13D695F6E}" type="pres">
      <dgm:prSet presAssocID="{1B396D8B-F97F-4E46-887A-4ADD6810452E}" presName="sibTrans" presStyleCnt="0"/>
      <dgm:spPr/>
    </dgm:pt>
    <dgm:pt modelId="{45C0A4D4-D1AA-B940-B3D3-050C7F385D4E}" type="pres">
      <dgm:prSet presAssocID="{13C33D61-27B7-2B42-B99D-9AF29539BC1B}" presName="comp" presStyleCnt="0"/>
      <dgm:spPr/>
    </dgm:pt>
    <dgm:pt modelId="{B42AB67E-46D8-C241-A94E-671CB13E4167}" type="pres">
      <dgm:prSet presAssocID="{13C33D61-27B7-2B42-B99D-9AF29539BC1B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78E76-8A21-8343-8263-A62DAEF02A27}" type="pres">
      <dgm:prSet presAssocID="{13C33D61-27B7-2B42-B99D-9AF29539BC1B}" presName="rect1" presStyleLbl="l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1E48B5D-DECC-7649-AB49-349E864BF8DD}" type="pres">
      <dgm:prSet presAssocID="{1D779FBE-8927-284C-BFEB-F826AD5E5F01}" presName="sibTrans" presStyleCnt="0"/>
      <dgm:spPr/>
    </dgm:pt>
    <dgm:pt modelId="{61AEAC44-1EB7-3B4F-B7A0-C4690C158790}" type="pres">
      <dgm:prSet presAssocID="{FA10BAEE-735F-C74C-BC14-0638314B28BB}" presName="comp" presStyleCnt="0"/>
      <dgm:spPr/>
    </dgm:pt>
    <dgm:pt modelId="{4F50C3E8-BEB5-C449-BBC7-B742EF8C554E}" type="pres">
      <dgm:prSet presAssocID="{FA10BAEE-735F-C74C-BC14-0638314B28BB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12B36-DEAD-DE4C-86D1-DD425712CF9B}" type="pres">
      <dgm:prSet presAssocID="{FA10BAEE-735F-C74C-BC14-0638314B28BB}" presName="rect1" presStyleLbl="ln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7E00F074-1C76-5D41-8AD0-1E02B7472618}" type="presOf" srcId="{FA10BAEE-735F-C74C-BC14-0638314B28BB}" destId="{4F50C3E8-BEB5-C449-BBC7-B742EF8C554E}" srcOrd="0" destOrd="0" presId="urn:microsoft.com/office/officeart/2008/layout/AlternatingPictureBlocks"/>
    <dgm:cxn modelId="{546C0603-84E5-CA41-84D6-5EAD9A2732AC}" srcId="{FEDBC388-D805-4842-AC38-C353BD1D34EA}" destId="{13C33D61-27B7-2B42-B99D-9AF29539BC1B}" srcOrd="2" destOrd="0" parTransId="{D3E2FB13-C810-5B44-BE31-4B3058BA64DE}" sibTransId="{1D779FBE-8927-284C-BFEB-F826AD5E5F01}"/>
    <dgm:cxn modelId="{8C25B462-53D0-4845-A5E5-A1DFC954B857}" srcId="{FEDBC388-D805-4842-AC38-C353BD1D34EA}" destId="{6284FE44-CFD9-CA40-8276-5BA7CD9DC4A3}" srcOrd="1" destOrd="0" parTransId="{07273B74-5A92-674E-A8C8-60E75EE18184}" sibTransId="{1B396D8B-F97F-4E46-887A-4ADD6810452E}"/>
    <dgm:cxn modelId="{3ABD2106-9E4C-6C49-92C9-E76F95840A94}" srcId="{FEDBC388-D805-4842-AC38-C353BD1D34EA}" destId="{B696AD28-858D-9542-884A-388F7D10501D}" srcOrd="0" destOrd="0" parTransId="{9E47200C-1890-5C45-9B47-2056B48BFF81}" sibTransId="{10BAD6EE-EB45-A74F-927B-32FF1080634A}"/>
    <dgm:cxn modelId="{C5330DFF-67C7-E44F-84BF-6CCA7819459D}" srcId="{FEDBC388-D805-4842-AC38-C353BD1D34EA}" destId="{FA10BAEE-735F-C74C-BC14-0638314B28BB}" srcOrd="3" destOrd="0" parTransId="{D91E4185-2DEB-CE48-8A83-2649BC76843E}" sibTransId="{48551D6B-BB8A-644C-8DBB-40C0637EEAFC}"/>
    <dgm:cxn modelId="{B263B551-6436-6741-96C3-B3B3BE1E0F7F}" type="presOf" srcId="{FEDBC388-D805-4842-AC38-C353BD1D34EA}" destId="{35E245FD-C4BA-034A-88DA-3F49AC9E6413}" srcOrd="0" destOrd="0" presId="urn:microsoft.com/office/officeart/2008/layout/AlternatingPictureBlocks"/>
    <dgm:cxn modelId="{D3513176-9EF1-AB45-B74A-1A76351D67BD}" type="presOf" srcId="{B696AD28-858D-9542-884A-388F7D10501D}" destId="{7FB0C4B0-00AB-8745-9518-7D764662F433}" srcOrd="0" destOrd="0" presId="urn:microsoft.com/office/officeart/2008/layout/AlternatingPictureBlocks"/>
    <dgm:cxn modelId="{104571C9-FAE6-3941-A507-C86FE349228E}" type="presOf" srcId="{13C33D61-27B7-2B42-B99D-9AF29539BC1B}" destId="{B42AB67E-46D8-C241-A94E-671CB13E4167}" srcOrd="0" destOrd="0" presId="urn:microsoft.com/office/officeart/2008/layout/AlternatingPictureBlocks"/>
    <dgm:cxn modelId="{04EB8EBC-FCCD-6946-A69E-0F2C5E5FDF10}" type="presOf" srcId="{6284FE44-CFD9-CA40-8276-5BA7CD9DC4A3}" destId="{CAAC2666-04F3-3B49-BA87-0C72C9BCA86F}" srcOrd="0" destOrd="0" presId="urn:microsoft.com/office/officeart/2008/layout/AlternatingPictureBlocks"/>
    <dgm:cxn modelId="{57799CF4-4888-6F4A-A300-083C1BF397FF}" type="presParOf" srcId="{35E245FD-C4BA-034A-88DA-3F49AC9E6413}" destId="{B730B8B6-053F-1645-94B9-6A607D5F69D9}" srcOrd="0" destOrd="0" presId="urn:microsoft.com/office/officeart/2008/layout/AlternatingPictureBlocks"/>
    <dgm:cxn modelId="{FC323BEF-C6A0-CE44-8FED-179D571F2211}" type="presParOf" srcId="{B730B8B6-053F-1645-94B9-6A607D5F69D9}" destId="{7FB0C4B0-00AB-8745-9518-7D764662F433}" srcOrd="0" destOrd="0" presId="urn:microsoft.com/office/officeart/2008/layout/AlternatingPictureBlocks"/>
    <dgm:cxn modelId="{B5A8349C-55EB-F749-9FA4-CCF5E137AA7B}" type="presParOf" srcId="{B730B8B6-053F-1645-94B9-6A607D5F69D9}" destId="{958AD6C1-BCBC-7D4D-808C-AE7F73FD92C7}" srcOrd="1" destOrd="0" presId="urn:microsoft.com/office/officeart/2008/layout/AlternatingPictureBlocks"/>
    <dgm:cxn modelId="{ED0E1708-63E0-B84F-8781-D7126BAFE3B8}" type="presParOf" srcId="{35E245FD-C4BA-034A-88DA-3F49AC9E6413}" destId="{3864B06C-16D4-CF48-BEED-DB22D6891FCB}" srcOrd="1" destOrd="0" presId="urn:microsoft.com/office/officeart/2008/layout/AlternatingPictureBlocks"/>
    <dgm:cxn modelId="{A355DB6F-5753-1C4D-B7E2-F18024B67794}" type="presParOf" srcId="{35E245FD-C4BA-034A-88DA-3F49AC9E6413}" destId="{F76D503B-325F-A144-8EC1-BDF245E881FC}" srcOrd="2" destOrd="0" presId="urn:microsoft.com/office/officeart/2008/layout/AlternatingPictureBlocks"/>
    <dgm:cxn modelId="{F9A15703-73CD-9E42-89A2-B1C423440504}" type="presParOf" srcId="{F76D503B-325F-A144-8EC1-BDF245E881FC}" destId="{CAAC2666-04F3-3B49-BA87-0C72C9BCA86F}" srcOrd="0" destOrd="0" presId="urn:microsoft.com/office/officeart/2008/layout/AlternatingPictureBlocks"/>
    <dgm:cxn modelId="{DF03C9AA-8126-9245-B7A1-2C79215F2BB2}" type="presParOf" srcId="{F76D503B-325F-A144-8EC1-BDF245E881FC}" destId="{3B22F1BE-3994-FA48-AD6D-EA3B0BC78811}" srcOrd="1" destOrd="0" presId="urn:microsoft.com/office/officeart/2008/layout/AlternatingPictureBlocks"/>
    <dgm:cxn modelId="{22D821A5-B8E4-4C46-8DC3-D82E22A6E6B2}" type="presParOf" srcId="{35E245FD-C4BA-034A-88DA-3F49AC9E6413}" destId="{37A4E4A0-EAC3-E040-9366-F2D13D695F6E}" srcOrd="3" destOrd="0" presId="urn:microsoft.com/office/officeart/2008/layout/AlternatingPictureBlocks"/>
    <dgm:cxn modelId="{214A99D3-8B97-BC46-935A-B1CDF7D81F51}" type="presParOf" srcId="{35E245FD-C4BA-034A-88DA-3F49AC9E6413}" destId="{45C0A4D4-D1AA-B940-B3D3-050C7F385D4E}" srcOrd="4" destOrd="0" presId="urn:microsoft.com/office/officeart/2008/layout/AlternatingPictureBlocks"/>
    <dgm:cxn modelId="{7D66CA0E-791F-CF48-AC83-1FDBE8F7F626}" type="presParOf" srcId="{45C0A4D4-D1AA-B940-B3D3-050C7F385D4E}" destId="{B42AB67E-46D8-C241-A94E-671CB13E4167}" srcOrd="0" destOrd="0" presId="urn:microsoft.com/office/officeart/2008/layout/AlternatingPictureBlocks"/>
    <dgm:cxn modelId="{59B513D5-B159-E941-B05E-B1F8B76E08E5}" type="presParOf" srcId="{45C0A4D4-D1AA-B940-B3D3-050C7F385D4E}" destId="{76F78E76-8A21-8343-8263-A62DAEF02A27}" srcOrd="1" destOrd="0" presId="urn:microsoft.com/office/officeart/2008/layout/AlternatingPictureBlocks"/>
    <dgm:cxn modelId="{EAFB842C-2D99-1D46-A27C-F0D7CACBE036}" type="presParOf" srcId="{35E245FD-C4BA-034A-88DA-3F49AC9E6413}" destId="{81E48B5D-DECC-7649-AB49-349E864BF8DD}" srcOrd="5" destOrd="0" presId="urn:microsoft.com/office/officeart/2008/layout/AlternatingPictureBlocks"/>
    <dgm:cxn modelId="{BC3DD5FF-C7D5-8F44-A283-C1E88814F2FA}" type="presParOf" srcId="{35E245FD-C4BA-034A-88DA-3F49AC9E6413}" destId="{61AEAC44-1EB7-3B4F-B7A0-C4690C158790}" srcOrd="6" destOrd="0" presId="urn:microsoft.com/office/officeart/2008/layout/AlternatingPictureBlocks"/>
    <dgm:cxn modelId="{25355AD0-0EA3-434F-8ED3-45E56EF06B6E}" type="presParOf" srcId="{61AEAC44-1EB7-3B4F-B7A0-C4690C158790}" destId="{4F50C3E8-BEB5-C449-BBC7-B742EF8C554E}" srcOrd="0" destOrd="0" presId="urn:microsoft.com/office/officeart/2008/layout/AlternatingPictureBlocks"/>
    <dgm:cxn modelId="{93CCC884-BB1C-3144-963E-8AB43BAB686B}" type="presParOf" srcId="{61AEAC44-1EB7-3B4F-B7A0-C4690C158790}" destId="{F7812B36-DEAD-DE4C-86D1-DD425712CF9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EDBC388-D805-4842-AC38-C353BD1D34EA}" type="doc">
      <dgm:prSet loTypeId="urn:microsoft.com/office/officeart/2008/layout/AlternatingPictureBlocks" loCatId="" qsTypeId="urn:microsoft.com/office/officeart/2005/8/quickstyle/simple4" qsCatId="simple" csTypeId="urn:microsoft.com/office/officeart/2005/8/colors/colorful1" csCatId="colorful" phldr="1"/>
      <dgm:spPr/>
    </dgm:pt>
    <dgm:pt modelId="{B696AD28-858D-9542-884A-388F7D10501D}">
      <dgm:prSet phldrT="[Text]"/>
      <dgm:spPr/>
      <dgm:t>
        <a:bodyPr/>
        <a:lstStyle/>
        <a:p>
          <a:r>
            <a:rPr lang="en-US" dirty="0" smtClean="0"/>
            <a:t>Make sure of the facts</a:t>
          </a:r>
          <a:endParaRPr lang="en-US" dirty="0"/>
        </a:p>
      </dgm:t>
    </dgm:pt>
    <dgm:pt modelId="{9E47200C-1890-5C45-9B47-2056B48BFF81}" type="parTrans" cxnId="{3ABD2106-9E4C-6C49-92C9-E76F95840A94}">
      <dgm:prSet/>
      <dgm:spPr/>
      <dgm:t>
        <a:bodyPr/>
        <a:lstStyle/>
        <a:p>
          <a:endParaRPr lang="en-US"/>
        </a:p>
      </dgm:t>
    </dgm:pt>
    <dgm:pt modelId="{10BAD6EE-EB45-A74F-927B-32FF1080634A}" type="sibTrans" cxnId="{3ABD2106-9E4C-6C49-92C9-E76F95840A94}">
      <dgm:prSet/>
      <dgm:spPr/>
      <dgm:t>
        <a:bodyPr/>
        <a:lstStyle/>
        <a:p>
          <a:endParaRPr lang="en-US"/>
        </a:p>
      </dgm:t>
    </dgm:pt>
    <dgm:pt modelId="{FA10BAEE-735F-C74C-BC14-0638314B28BB}">
      <dgm:prSet phldrT="[Text]"/>
      <dgm:spPr/>
      <dgm:t>
        <a:bodyPr/>
        <a:lstStyle/>
        <a:p>
          <a:r>
            <a:rPr lang="en-US" dirty="0" smtClean="0"/>
            <a:t>Balancing box</a:t>
          </a:r>
          <a:endParaRPr lang="en-US" dirty="0"/>
        </a:p>
      </dgm:t>
    </dgm:pt>
    <dgm:pt modelId="{D91E4185-2DEB-CE48-8A83-2649BC76843E}" type="parTrans" cxnId="{C5330DFF-67C7-E44F-84BF-6CCA7819459D}">
      <dgm:prSet/>
      <dgm:spPr/>
      <dgm:t>
        <a:bodyPr/>
        <a:lstStyle/>
        <a:p>
          <a:endParaRPr lang="en-US"/>
        </a:p>
      </dgm:t>
    </dgm:pt>
    <dgm:pt modelId="{48551D6B-BB8A-644C-8DBB-40C0637EEAFC}" type="sibTrans" cxnId="{C5330DFF-67C7-E44F-84BF-6CCA7819459D}">
      <dgm:prSet/>
      <dgm:spPr/>
      <dgm:t>
        <a:bodyPr/>
        <a:lstStyle/>
        <a:p>
          <a:endParaRPr lang="en-US"/>
        </a:p>
      </dgm:t>
    </dgm:pt>
    <dgm:pt modelId="{13C33D61-27B7-2B42-B99D-9AF29539BC1B}">
      <dgm:prSet phldrT="[Text]"/>
      <dgm:spPr/>
      <dgm:t>
        <a:bodyPr/>
        <a:lstStyle/>
        <a:p>
          <a:r>
            <a:rPr lang="en-US" dirty="0" smtClean="0"/>
            <a:t>Level out the arguments using the</a:t>
          </a:r>
          <a:endParaRPr lang="en-US" dirty="0"/>
        </a:p>
      </dgm:t>
    </dgm:pt>
    <dgm:pt modelId="{D3E2FB13-C810-5B44-BE31-4B3058BA64DE}" type="parTrans" cxnId="{546C0603-84E5-CA41-84D6-5EAD9A2732AC}">
      <dgm:prSet/>
      <dgm:spPr/>
      <dgm:t>
        <a:bodyPr/>
        <a:lstStyle/>
        <a:p>
          <a:endParaRPr lang="en-US"/>
        </a:p>
      </dgm:t>
    </dgm:pt>
    <dgm:pt modelId="{1D779FBE-8927-284C-BFEB-F826AD5E5F01}" type="sibTrans" cxnId="{546C0603-84E5-CA41-84D6-5EAD9A2732AC}">
      <dgm:prSet/>
      <dgm:spPr/>
      <dgm:t>
        <a:bodyPr/>
        <a:lstStyle/>
        <a:p>
          <a:endParaRPr lang="en-US"/>
        </a:p>
      </dgm:t>
    </dgm:pt>
    <dgm:pt modelId="{6284FE44-CFD9-CA40-8276-5BA7CD9DC4A3}">
      <dgm:prSet phldrT="[Text]"/>
      <dgm:spPr/>
      <dgm:t>
        <a:bodyPr/>
        <a:lstStyle/>
        <a:p>
          <a:r>
            <a:rPr lang="en-US" dirty="0" smtClean="0"/>
            <a:t>Outcomes of Relevance to the Agents involved</a:t>
          </a:r>
          <a:endParaRPr lang="en-US" dirty="0"/>
        </a:p>
      </dgm:t>
    </dgm:pt>
    <dgm:pt modelId="{1B396D8B-F97F-4E46-887A-4ADD6810452E}" type="sibTrans" cxnId="{8C25B462-53D0-4845-A5E5-A1DFC954B857}">
      <dgm:prSet/>
      <dgm:spPr/>
      <dgm:t>
        <a:bodyPr/>
        <a:lstStyle/>
        <a:p>
          <a:endParaRPr lang="en-US"/>
        </a:p>
      </dgm:t>
    </dgm:pt>
    <dgm:pt modelId="{07273B74-5A92-674E-A8C8-60E75EE18184}" type="parTrans" cxnId="{8C25B462-53D0-4845-A5E5-A1DFC954B857}">
      <dgm:prSet/>
      <dgm:spPr/>
      <dgm:t>
        <a:bodyPr/>
        <a:lstStyle/>
        <a:p>
          <a:endParaRPr lang="en-US"/>
        </a:p>
      </dgm:t>
    </dgm:pt>
    <dgm:pt modelId="{35E245FD-C4BA-034A-88DA-3F49AC9E6413}" type="pres">
      <dgm:prSet presAssocID="{FEDBC388-D805-4842-AC38-C353BD1D34EA}" presName="linearFlow" presStyleCnt="0">
        <dgm:presLayoutVars>
          <dgm:dir/>
          <dgm:resizeHandles val="exact"/>
        </dgm:presLayoutVars>
      </dgm:prSet>
      <dgm:spPr/>
    </dgm:pt>
    <dgm:pt modelId="{B730B8B6-053F-1645-94B9-6A607D5F69D9}" type="pres">
      <dgm:prSet presAssocID="{B696AD28-858D-9542-884A-388F7D10501D}" presName="comp" presStyleCnt="0"/>
      <dgm:spPr/>
    </dgm:pt>
    <dgm:pt modelId="{7FB0C4B0-00AB-8745-9518-7D764662F433}" type="pres">
      <dgm:prSet presAssocID="{B696AD28-858D-9542-884A-388F7D10501D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8AD6C1-BCBC-7D4D-808C-AE7F73FD92C7}" type="pres">
      <dgm:prSet presAssocID="{B696AD28-858D-9542-884A-388F7D10501D}" presName="rect1" presStyleLbl="ln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3864B06C-16D4-CF48-BEED-DB22D6891FCB}" type="pres">
      <dgm:prSet presAssocID="{10BAD6EE-EB45-A74F-927B-32FF1080634A}" presName="sibTrans" presStyleCnt="0"/>
      <dgm:spPr/>
    </dgm:pt>
    <dgm:pt modelId="{F76D503B-325F-A144-8EC1-BDF245E881FC}" type="pres">
      <dgm:prSet presAssocID="{6284FE44-CFD9-CA40-8276-5BA7CD9DC4A3}" presName="comp" presStyleCnt="0"/>
      <dgm:spPr/>
    </dgm:pt>
    <dgm:pt modelId="{CAAC2666-04F3-3B49-BA87-0C72C9BCA86F}" type="pres">
      <dgm:prSet presAssocID="{6284FE44-CFD9-CA40-8276-5BA7CD9DC4A3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2F1BE-3994-FA48-AD6D-EA3B0BC78811}" type="pres">
      <dgm:prSet presAssocID="{6284FE44-CFD9-CA40-8276-5BA7CD9DC4A3}" presName="rect1" presStyleLbl="l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37A4E4A0-EAC3-E040-9366-F2D13D695F6E}" type="pres">
      <dgm:prSet presAssocID="{1B396D8B-F97F-4E46-887A-4ADD6810452E}" presName="sibTrans" presStyleCnt="0"/>
      <dgm:spPr/>
    </dgm:pt>
    <dgm:pt modelId="{45C0A4D4-D1AA-B940-B3D3-050C7F385D4E}" type="pres">
      <dgm:prSet presAssocID="{13C33D61-27B7-2B42-B99D-9AF29539BC1B}" presName="comp" presStyleCnt="0"/>
      <dgm:spPr/>
    </dgm:pt>
    <dgm:pt modelId="{B42AB67E-46D8-C241-A94E-671CB13E4167}" type="pres">
      <dgm:prSet presAssocID="{13C33D61-27B7-2B42-B99D-9AF29539BC1B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78E76-8A21-8343-8263-A62DAEF02A27}" type="pres">
      <dgm:prSet presAssocID="{13C33D61-27B7-2B42-B99D-9AF29539BC1B}" presName="rect1" presStyleLbl="l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1E48B5D-DECC-7649-AB49-349E864BF8DD}" type="pres">
      <dgm:prSet presAssocID="{1D779FBE-8927-284C-BFEB-F826AD5E5F01}" presName="sibTrans" presStyleCnt="0"/>
      <dgm:spPr/>
    </dgm:pt>
    <dgm:pt modelId="{61AEAC44-1EB7-3B4F-B7A0-C4690C158790}" type="pres">
      <dgm:prSet presAssocID="{FA10BAEE-735F-C74C-BC14-0638314B28BB}" presName="comp" presStyleCnt="0"/>
      <dgm:spPr/>
    </dgm:pt>
    <dgm:pt modelId="{4F50C3E8-BEB5-C449-BBC7-B742EF8C554E}" type="pres">
      <dgm:prSet presAssocID="{FA10BAEE-735F-C74C-BC14-0638314B28BB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12B36-DEAD-DE4C-86D1-DD425712CF9B}" type="pres">
      <dgm:prSet presAssocID="{FA10BAEE-735F-C74C-BC14-0638314B28BB}" presName="rect1" presStyleLbl="ln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546C0603-84E5-CA41-84D6-5EAD9A2732AC}" srcId="{FEDBC388-D805-4842-AC38-C353BD1D34EA}" destId="{13C33D61-27B7-2B42-B99D-9AF29539BC1B}" srcOrd="2" destOrd="0" parTransId="{D3E2FB13-C810-5B44-BE31-4B3058BA64DE}" sibTransId="{1D779FBE-8927-284C-BFEB-F826AD5E5F01}"/>
    <dgm:cxn modelId="{DF1AAF68-EF07-6F41-B9A8-C10D1982B4B7}" type="presOf" srcId="{13C33D61-27B7-2B42-B99D-9AF29539BC1B}" destId="{B42AB67E-46D8-C241-A94E-671CB13E4167}" srcOrd="0" destOrd="0" presId="urn:microsoft.com/office/officeart/2008/layout/AlternatingPictureBlocks"/>
    <dgm:cxn modelId="{8C25B462-53D0-4845-A5E5-A1DFC954B857}" srcId="{FEDBC388-D805-4842-AC38-C353BD1D34EA}" destId="{6284FE44-CFD9-CA40-8276-5BA7CD9DC4A3}" srcOrd="1" destOrd="0" parTransId="{07273B74-5A92-674E-A8C8-60E75EE18184}" sibTransId="{1B396D8B-F97F-4E46-887A-4ADD6810452E}"/>
    <dgm:cxn modelId="{356955E8-42FD-3B4E-B7AE-7EE1015F157A}" type="presOf" srcId="{FA10BAEE-735F-C74C-BC14-0638314B28BB}" destId="{4F50C3E8-BEB5-C449-BBC7-B742EF8C554E}" srcOrd="0" destOrd="0" presId="urn:microsoft.com/office/officeart/2008/layout/AlternatingPictureBlocks"/>
    <dgm:cxn modelId="{3ABD2106-9E4C-6C49-92C9-E76F95840A94}" srcId="{FEDBC388-D805-4842-AC38-C353BD1D34EA}" destId="{B696AD28-858D-9542-884A-388F7D10501D}" srcOrd="0" destOrd="0" parTransId="{9E47200C-1890-5C45-9B47-2056B48BFF81}" sibTransId="{10BAD6EE-EB45-A74F-927B-32FF1080634A}"/>
    <dgm:cxn modelId="{C5330DFF-67C7-E44F-84BF-6CCA7819459D}" srcId="{FEDBC388-D805-4842-AC38-C353BD1D34EA}" destId="{FA10BAEE-735F-C74C-BC14-0638314B28BB}" srcOrd="3" destOrd="0" parTransId="{D91E4185-2DEB-CE48-8A83-2649BC76843E}" sibTransId="{48551D6B-BB8A-644C-8DBB-40C0637EEAFC}"/>
    <dgm:cxn modelId="{7C475701-154A-4F44-94D3-CC793BD9946C}" type="presOf" srcId="{6284FE44-CFD9-CA40-8276-5BA7CD9DC4A3}" destId="{CAAC2666-04F3-3B49-BA87-0C72C9BCA86F}" srcOrd="0" destOrd="0" presId="urn:microsoft.com/office/officeart/2008/layout/AlternatingPictureBlocks"/>
    <dgm:cxn modelId="{466D08CD-C62D-014F-AFA4-FDF92E53977C}" type="presOf" srcId="{FEDBC388-D805-4842-AC38-C353BD1D34EA}" destId="{35E245FD-C4BA-034A-88DA-3F49AC9E6413}" srcOrd="0" destOrd="0" presId="urn:microsoft.com/office/officeart/2008/layout/AlternatingPictureBlocks"/>
    <dgm:cxn modelId="{C4561F77-939A-1E44-92C2-1363B12FEF23}" type="presOf" srcId="{B696AD28-858D-9542-884A-388F7D10501D}" destId="{7FB0C4B0-00AB-8745-9518-7D764662F433}" srcOrd="0" destOrd="0" presId="urn:microsoft.com/office/officeart/2008/layout/AlternatingPictureBlocks"/>
    <dgm:cxn modelId="{D2017862-8350-E845-A782-0EB1C55D2A24}" type="presParOf" srcId="{35E245FD-C4BA-034A-88DA-3F49AC9E6413}" destId="{B730B8B6-053F-1645-94B9-6A607D5F69D9}" srcOrd="0" destOrd="0" presId="urn:microsoft.com/office/officeart/2008/layout/AlternatingPictureBlocks"/>
    <dgm:cxn modelId="{672087B1-3412-914B-9C79-4FEC4EADAFCC}" type="presParOf" srcId="{B730B8B6-053F-1645-94B9-6A607D5F69D9}" destId="{7FB0C4B0-00AB-8745-9518-7D764662F433}" srcOrd="0" destOrd="0" presId="urn:microsoft.com/office/officeart/2008/layout/AlternatingPictureBlocks"/>
    <dgm:cxn modelId="{88626F35-4D3A-3D47-8E10-BFC0297A1F9A}" type="presParOf" srcId="{B730B8B6-053F-1645-94B9-6A607D5F69D9}" destId="{958AD6C1-BCBC-7D4D-808C-AE7F73FD92C7}" srcOrd="1" destOrd="0" presId="urn:microsoft.com/office/officeart/2008/layout/AlternatingPictureBlocks"/>
    <dgm:cxn modelId="{463E2C32-066A-D645-9DDC-841B9DBDB9B7}" type="presParOf" srcId="{35E245FD-C4BA-034A-88DA-3F49AC9E6413}" destId="{3864B06C-16D4-CF48-BEED-DB22D6891FCB}" srcOrd="1" destOrd="0" presId="urn:microsoft.com/office/officeart/2008/layout/AlternatingPictureBlocks"/>
    <dgm:cxn modelId="{26BD8F76-07A3-CD41-BD9B-0F62526A72DC}" type="presParOf" srcId="{35E245FD-C4BA-034A-88DA-3F49AC9E6413}" destId="{F76D503B-325F-A144-8EC1-BDF245E881FC}" srcOrd="2" destOrd="0" presId="urn:microsoft.com/office/officeart/2008/layout/AlternatingPictureBlocks"/>
    <dgm:cxn modelId="{0F61284E-28B5-6645-AFA1-C600C82AE059}" type="presParOf" srcId="{F76D503B-325F-A144-8EC1-BDF245E881FC}" destId="{CAAC2666-04F3-3B49-BA87-0C72C9BCA86F}" srcOrd="0" destOrd="0" presId="urn:microsoft.com/office/officeart/2008/layout/AlternatingPictureBlocks"/>
    <dgm:cxn modelId="{C74946B1-CE35-B247-8957-68C16A5FB7A6}" type="presParOf" srcId="{F76D503B-325F-A144-8EC1-BDF245E881FC}" destId="{3B22F1BE-3994-FA48-AD6D-EA3B0BC78811}" srcOrd="1" destOrd="0" presId="urn:microsoft.com/office/officeart/2008/layout/AlternatingPictureBlocks"/>
    <dgm:cxn modelId="{F013CDE7-D17F-1140-B98E-1FE705A15EB5}" type="presParOf" srcId="{35E245FD-C4BA-034A-88DA-3F49AC9E6413}" destId="{37A4E4A0-EAC3-E040-9366-F2D13D695F6E}" srcOrd="3" destOrd="0" presId="urn:microsoft.com/office/officeart/2008/layout/AlternatingPictureBlocks"/>
    <dgm:cxn modelId="{D4E64A0F-3D9E-2540-B37B-A0551B3D7289}" type="presParOf" srcId="{35E245FD-C4BA-034A-88DA-3F49AC9E6413}" destId="{45C0A4D4-D1AA-B940-B3D3-050C7F385D4E}" srcOrd="4" destOrd="0" presId="urn:microsoft.com/office/officeart/2008/layout/AlternatingPictureBlocks"/>
    <dgm:cxn modelId="{734CE2EB-F624-4E4B-B1AE-2D34D11FE2B6}" type="presParOf" srcId="{45C0A4D4-D1AA-B940-B3D3-050C7F385D4E}" destId="{B42AB67E-46D8-C241-A94E-671CB13E4167}" srcOrd="0" destOrd="0" presId="urn:microsoft.com/office/officeart/2008/layout/AlternatingPictureBlocks"/>
    <dgm:cxn modelId="{FDC2A087-229B-9A46-8E94-5464767B303B}" type="presParOf" srcId="{45C0A4D4-D1AA-B940-B3D3-050C7F385D4E}" destId="{76F78E76-8A21-8343-8263-A62DAEF02A27}" srcOrd="1" destOrd="0" presId="urn:microsoft.com/office/officeart/2008/layout/AlternatingPictureBlocks"/>
    <dgm:cxn modelId="{63EAF66F-8D45-FD4E-B54F-1CAB585BC237}" type="presParOf" srcId="{35E245FD-C4BA-034A-88DA-3F49AC9E6413}" destId="{81E48B5D-DECC-7649-AB49-349E864BF8DD}" srcOrd="5" destOrd="0" presId="urn:microsoft.com/office/officeart/2008/layout/AlternatingPictureBlocks"/>
    <dgm:cxn modelId="{0652685D-5FCC-E744-9119-B2CE0FF192D0}" type="presParOf" srcId="{35E245FD-C4BA-034A-88DA-3F49AC9E6413}" destId="{61AEAC44-1EB7-3B4F-B7A0-C4690C158790}" srcOrd="6" destOrd="0" presId="urn:microsoft.com/office/officeart/2008/layout/AlternatingPictureBlocks"/>
    <dgm:cxn modelId="{DDBACA98-411B-DD46-AB06-71CE19787372}" type="presParOf" srcId="{61AEAC44-1EB7-3B4F-B7A0-C4690C158790}" destId="{4F50C3E8-BEB5-C449-BBC7-B742EF8C554E}" srcOrd="0" destOrd="0" presId="urn:microsoft.com/office/officeart/2008/layout/AlternatingPictureBlocks"/>
    <dgm:cxn modelId="{1C13B6C3-9DBB-DD4F-894D-3B2E50E55881}" type="presParOf" srcId="{61AEAC44-1EB7-3B4F-B7A0-C4690C158790}" destId="{F7812B36-DEAD-DE4C-86D1-DD425712CF9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EDBC388-D805-4842-AC38-C353BD1D34EA}" type="doc">
      <dgm:prSet loTypeId="urn:microsoft.com/office/officeart/2008/layout/AlternatingPictureBlocks" loCatId="" qsTypeId="urn:microsoft.com/office/officeart/2005/8/quickstyle/simple4" qsCatId="simple" csTypeId="urn:microsoft.com/office/officeart/2005/8/colors/colorful1" csCatId="colorful" phldr="1"/>
      <dgm:spPr/>
    </dgm:pt>
    <dgm:pt modelId="{B696AD28-858D-9542-884A-388F7D10501D}">
      <dgm:prSet phldrT="[Text]"/>
      <dgm:spPr/>
      <dgm:t>
        <a:bodyPr/>
        <a:lstStyle/>
        <a:p>
          <a:r>
            <a:rPr lang="en-US" dirty="0" smtClean="0"/>
            <a:t>Make sure of the facts</a:t>
          </a:r>
          <a:endParaRPr lang="en-US" dirty="0"/>
        </a:p>
      </dgm:t>
    </dgm:pt>
    <dgm:pt modelId="{9E47200C-1890-5C45-9B47-2056B48BFF81}" type="parTrans" cxnId="{3ABD2106-9E4C-6C49-92C9-E76F95840A94}">
      <dgm:prSet/>
      <dgm:spPr/>
      <dgm:t>
        <a:bodyPr/>
        <a:lstStyle/>
        <a:p>
          <a:endParaRPr lang="en-US"/>
        </a:p>
      </dgm:t>
    </dgm:pt>
    <dgm:pt modelId="{10BAD6EE-EB45-A74F-927B-32FF1080634A}" type="sibTrans" cxnId="{3ABD2106-9E4C-6C49-92C9-E76F95840A94}">
      <dgm:prSet/>
      <dgm:spPr/>
      <dgm:t>
        <a:bodyPr/>
        <a:lstStyle/>
        <a:p>
          <a:endParaRPr lang="en-US"/>
        </a:p>
      </dgm:t>
    </dgm:pt>
    <dgm:pt modelId="{FA10BAEE-735F-C74C-BC14-0638314B28BB}">
      <dgm:prSet phldrT="[Text]"/>
      <dgm:spPr/>
      <dgm:t>
        <a:bodyPr/>
        <a:lstStyle/>
        <a:p>
          <a:r>
            <a:rPr lang="en-US" dirty="0" smtClean="0"/>
            <a:t>Balancing box</a:t>
          </a:r>
          <a:endParaRPr lang="en-US" dirty="0"/>
        </a:p>
      </dgm:t>
    </dgm:pt>
    <dgm:pt modelId="{D91E4185-2DEB-CE48-8A83-2649BC76843E}" type="parTrans" cxnId="{C5330DFF-67C7-E44F-84BF-6CCA7819459D}">
      <dgm:prSet/>
      <dgm:spPr/>
      <dgm:t>
        <a:bodyPr/>
        <a:lstStyle/>
        <a:p>
          <a:endParaRPr lang="en-US"/>
        </a:p>
      </dgm:t>
    </dgm:pt>
    <dgm:pt modelId="{48551D6B-BB8A-644C-8DBB-40C0637EEAFC}" type="sibTrans" cxnId="{C5330DFF-67C7-E44F-84BF-6CCA7819459D}">
      <dgm:prSet/>
      <dgm:spPr/>
      <dgm:t>
        <a:bodyPr/>
        <a:lstStyle/>
        <a:p>
          <a:endParaRPr lang="en-US"/>
        </a:p>
      </dgm:t>
    </dgm:pt>
    <dgm:pt modelId="{13C33D61-27B7-2B42-B99D-9AF29539BC1B}">
      <dgm:prSet phldrT="[Text]"/>
      <dgm:spPr/>
      <dgm:t>
        <a:bodyPr/>
        <a:lstStyle/>
        <a:p>
          <a:r>
            <a:rPr lang="en-US" dirty="0" smtClean="0"/>
            <a:t>Level out the arguments using the</a:t>
          </a:r>
          <a:endParaRPr lang="en-US" dirty="0"/>
        </a:p>
      </dgm:t>
    </dgm:pt>
    <dgm:pt modelId="{D3E2FB13-C810-5B44-BE31-4B3058BA64DE}" type="parTrans" cxnId="{546C0603-84E5-CA41-84D6-5EAD9A2732AC}">
      <dgm:prSet/>
      <dgm:spPr/>
      <dgm:t>
        <a:bodyPr/>
        <a:lstStyle/>
        <a:p>
          <a:endParaRPr lang="en-US"/>
        </a:p>
      </dgm:t>
    </dgm:pt>
    <dgm:pt modelId="{1D779FBE-8927-284C-BFEB-F826AD5E5F01}" type="sibTrans" cxnId="{546C0603-84E5-CA41-84D6-5EAD9A2732AC}">
      <dgm:prSet/>
      <dgm:spPr/>
      <dgm:t>
        <a:bodyPr/>
        <a:lstStyle/>
        <a:p>
          <a:endParaRPr lang="en-US"/>
        </a:p>
      </dgm:t>
    </dgm:pt>
    <dgm:pt modelId="{6284FE44-CFD9-CA40-8276-5BA7CD9DC4A3}">
      <dgm:prSet phldrT="[Text]"/>
      <dgm:spPr/>
      <dgm:t>
        <a:bodyPr/>
        <a:lstStyle/>
        <a:p>
          <a:r>
            <a:rPr lang="en-US" dirty="0" smtClean="0"/>
            <a:t>Outcomes of Relevance to the Agents involved</a:t>
          </a:r>
          <a:endParaRPr lang="en-US" dirty="0"/>
        </a:p>
      </dgm:t>
    </dgm:pt>
    <dgm:pt modelId="{1B396D8B-F97F-4E46-887A-4ADD6810452E}" type="sibTrans" cxnId="{8C25B462-53D0-4845-A5E5-A1DFC954B857}">
      <dgm:prSet/>
      <dgm:spPr/>
      <dgm:t>
        <a:bodyPr/>
        <a:lstStyle/>
        <a:p>
          <a:endParaRPr lang="en-US"/>
        </a:p>
      </dgm:t>
    </dgm:pt>
    <dgm:pt modelId="{07273B74-5A92-674E-A8C8-60E75EE18184}" type="parTrans" cxnId="{8C25B462-53D0-4845-A5E5-A1DFC954B857}">
      <dgm:prSet/>
      <dgm:spPr/>
      <dgm:t>
        <a:bodyPr/>
        <a:lstStyle/>
        <a:p>
          <a:endParaRPr lang="en-US"/>
        </a:p>
      </dgm:t>
    </dgm:pt>
    <dgm:pt modelId="{35E245FD-C4BA-034A-88DA-3F49AC9E6413}" type="pres">
      <dgm:prSet presAssocID="{FEDBC388-D805-4842-AC38-C353BD1D34EA}" presName="linearFlow" presStyleCnt="0">
        <dgm:presLayoutVars>
          <dgm:dir/>
          <dgm:resizeHandles val="exact"/>
        </dgm:presLayoutVars>
      </dgm:prSet>
      <dgm:spPr/>
    </dgm:pt>
    <dgm:pt modelId="{B730B8B6-053F-1645-94B9-6A607D5F69D9}" type="pres">
      <dgm:prSet presAssocID="{B696AD28-858D-9542-884A-388F7D10501D}" presName="comp" presStyleCnt="0"/>
      <dgm:spPr/>
    </dgm:pt>
    <dgm:pt modelId="{7FB0C4B0-00AB-8745-9518-7D764662F433}" type="pres">
      <dgm:prSet presAssocID="{B696AD28-858D-9542-884A-388F7D10501D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8AD6C1-BCBC-7D4D-808C-AE7F73FD92C7}" type="pres">
      <dgm:prSet presAssocID="{B696AD28-858D-9542-884A-388F7D10501D}" presName="rect1" presStyleLbl="ln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3864B06C-16D4-CF48-BEED-DB22D6891FCB}" type="pres">
      <dgm:prSet presAssocID="{10BAD6EE-EB45-A74F-927B-32FF1080634A}" presName="sibTrans" presStyleCnt="0"/>
      <dgm:spPr/>
    </dgm:pt>
    <dgm:pt modelId="{F76D503B-325F-A144-8EC1-BDF245E881FC}" type="pres">
      <dgm:prSet presAssocID="{6284FE44-CFD9-CA40-8276-5BA7CD9DC4A3}" presName="comp" presStyleCnt="0"/>
      <dgm:spPr/>
    </dgm:pt>
    <dgm:pt modelId="{CAAC2666-04F3-3B49-BA87-0C72C9BCA86F}" type="pres">
      <dgm:prSet presAssocID="{6284FE44-CFD9-CA40-8276-5BA7CD9DC4A3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2F1BE-3994-FA48-AD6D-EA3B0BC78811}" type="pres">
      <dgm:prSet presAssocID="{6284FE44-CFD9-CA40-8276-5BA7CD9DC4A3}" presName="rect1" presStyleLbl="l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37A4E4A0-EAC3-E040-9366-F2D13D695F6E}" type="pres">
      <dgm:prSet presAssocID="{1B396D8B-F97F-4E46-887A-4ADD6810452E}" presName="sibTrans" presStyleCnt="0"/>
      <dgm:spPr/>
    </dgm:pt>
    <dgm:pt modelId="{45C0A4D4-D1AA-B940-B3D3-050C7F385D4E}" type="pres">
      <dgm:prSet presAssocID="{13C33D61-27B7-2B42-B99D-9AF29539BC1B}" presName="comp" presStyleCnt="0"/>
      <dgm:spPr/>
    </dgm:pt>
    <dgm:pt modelId="{B42AB67E-46D8-C241-A94E-671CB13E4167}" type="pres">
      <dgm:prSet presAssocID="{13C33D61-27B7-2B42-B99D-9AF29539BC1B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78E76-8A21-8343-8263-A62DAEF02A27}" type="pres">
      <dgm:prSet presAssocID="{13C33D61-27B7-2B42-B99D-9AF29539BC1B}" presName="rect1" presStyleLbl="l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1E48B5D-DECC-7649-AB49-349E864BF8DD}" type="pres">
      <dgm:prSet presAssocID="{1D779FBE-8927-284C-BFEB-F826AD5E5F01}" presName="sibTrans" presStyleCnt="0"/>
      <dgm:spPr/>
    </dgm:pt>
    <dgm:pt modelId="{61AEAC44-1EB7-3B4F-B7A0-C4690C158790}" type="pres">
      <dgm:prSet presAssocID="{FA10BAEE-735F-C74C-BC14-0638314B28BB}" presName="comp" presStyleCnt="0"/>
      <dgm:spPr/>
    </dgm:pt>
    <dgm:pt modelId="{4F50C3E8-BEB5-C449-BBC7-B742EF8C554E}" type="pres">
      <dgm:prSet presAssocID="{FA10BAEE-735F-C74C-BC14-0638314B28BB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12B36-DEAD-DE4C-86D1-DD425712CF9B}" type="pres">
      <dgm:prSet presAssocID="{FA10BAEE-735F-C74C-BC14-0638314B28BB}" presName="rect1" presStyleLbl="ln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546C0603-84E5-CA41-84D6-5EAD9A2732AC}" srcId="{FEDBC388-D805-4842-AC38-C353BD1D34EA}" destId="{13C33D61-27B7-2B42-B99D-9AF29539BC1B}" srcOrd="2" destOrd="0" parTransId="{D3E2FB13-C810-5B44-BE31-4B3058BA64DE}" sibTransId="{1D779FBE-8927-284C-BFEB-F826AD5E5F01}"/>
    <dgm:cxn modelId="{8C25B462-53D0-4845-A5E5-A1DFC954B857}" srcId="{FEDBC388-D805-4842-AC38-C353BD1D34EA}" destId="{6284FE44-CFD9-CA40-8276-5BA7CD9DC4A3}" srcOrd="1" destOrd="0" parTransId="{07273B74-5A92-674E-A8C8-60E75EE18184}" sibTransId="{1B396D8B-F97F-4E46-887A-4ADD6810452E}"/>
    <dgm:cxn modelId="{34150B44-148C-654C-961C-B08CC97E4C5E}" type="presOf" srcId="{13C33D61-27B7-2B42-B99D-9AF29539BC1B}" destId="{B42AB67E-46D8-C241-A94E-671CB13E4167}" srcOrd="0" destOrd="0" presId="urn:microsoft.com/office/officeart/2008/layout/AlternatingPictureBlocks"/>
    <dgm:cxn modelId="{3ABD2106-9E4C-6C49-92C9-E76F95840A94}" srcId="{FEDBC388-D805-4842-AC38-C353BD1D34EA}" destId="{B696AD28-858D-9542-884A-388F7D10501D}" srcOrd="0" destOrd="0" parTransId="{9E47200C-1890-5C45-9B47-2056B48BFF81}" sibTransId="{10BAD6EE-EB45-A74F-927B-32FF1080634A}"/>
    <dgm:cxn modelId="{C5330DFF-67C7-E44F-84BF-6CCA7819459D}" srcId="{FEDBC388-D805-4842-AC38-C353BD1D34EA}" destId="{FA10BAEE-735F-C74C-BC14-0638314B28BB}" srcOrd="3" destOrd="0" parTransId="{D91E4185-2DEB-CE48-8A83-2649BC76843E}" sibTransId="{48551D6B-BB8A-644C-8DBB-40C0637EEAFC}"/>
    <dgm:cxn modelId="{A77B749C-E6FD-E347-BAF9-9FCE420D3E94}" type="presOf" srcId="{6284FE44-CFD9-CA40-8276-5BA7CD9DC4A3}" destId="{CAAC2666-04F3-3B49-BA87-0C72C9BCA86F}" srcOrd="0" destOrd="0" presId="urn:microsoft.com/office/officeart/2008/layout/AlternatingPictureBlocks"/>
    <dgm:cxn modelId="{031CF608-81C7-FF40-8EC3-535636885DE8}" type="presOf" srcId="{FA10BAEE-735F-C74C-BC14-0638314B28BB}" destId="{4F50C3E8-BEB5-C449-BBC7-B742EF8C554E}" srcOrd="0" destOrd="0" presId="urn:microsoft.com/office/officeart/2008/layout/AlternatingPictureBlocks"/>
    <dgm:cxn modelId="{06061E76-7680-CE40-B225-0F46DCF545AB}" type="presOf" srcId="{FEDBC388-D805-4842-AC38-C353BD1D34EA}" destId="{35E245FD-C4BA-034A-88DA-3F49AC9E6413}" srcOrd="0" destOrd="0" presId="urn:microsoft.com/office/officeart/2008/layout/AlternatingPictureBlocks"/>
    <dgm:cxn modelId="{AE6F1323-FDB6-A64F-B1B3-FEBCACBBC758}" type="presOf" srcId="{B696AD28-858D-9542-884A-388F7D10501D}" destId="{7FB0C4B0-00AB-8745-9518-7D764662F433}" srcOrd="0" destOrd="0" presId="urn:microsoft.com/office/officeart/2008/layout/AlternatingPictureBlocks"/>
    <dgm:cxn modelId="{91FBA9B8-6E54-4944-8F21-5A01158523AA}" type="presParOf" srcId="{35E245FD-C4BA-034A-88DA-3F49AC9E6413}" destId="{B730B8B6-053F-1645-94B9-6A607D5F69D9}" srcOrd="0" destOrd="0" presId="urn:microsoft.com/office/officeart/2008/layout/AlternatingPictureBlocks"/>
    <dgm:cxn modelId="{083B42B0-5F52-FE41-9EEA-38C9B43BB0A9}" type="presParOf" srcId="{B730B8B6-053F-1645-94B9-6A607D5F69D9}" destId="{7FB0C4B0-00AB-8745-9518-7D764662F433}" srcOrd="0" destOrd="0" presId="urn:microsoft.com/office/officeart/2008/layout/AlternatingPictureBlocks"/>
    <dgm:cxn modelId="{A818C2C3-184E-C347-BE07-60E091D67FCA}" type="presParOf" srcId="{B730B8B6-053F-1645-94B9-6A607D5F69D9}" destId="{958AD6C1-BCBC-7D4D-808C-AE7F73FD92C7}" srcOrd="1" destOrd="0" presId="urn:microsoft.com/office/officeart/2008/layout/AlternatingPictureBlocks"/>
    <dgm:cxn modelId="{2005B491-54F4-454C-9D43-DD5B0351726A}" type="presParOf" srcId="{35E245FD-C4BA-034A-88DA-3F49AC9E6413}" destId="{3864B06C-16D4-CF48-BEED-DB22D6891FCB}" srcOrd="1" destOrd="0" presId="urn:microsoft.com/office/officeart/2008/layout/AlternatingPictureBlocks"/>
    <dgm:cxn modelId="{9E044CD4-AB7D-8A4E-9D26-C6329EFB8CE4}" type="presParOf" srcId="{35E245FD-C4BA-034A-88DA-3F49AC9E6413}" destId="{F76D503B-325F-A144-8EC1-BDF245E881FC}" srcOrd="2" destOrd="0" presId="urn:microsoft.com/office/officeart/2008/layout/AlternatingPictureBlocks"/>
    <dgm:cxn modelId="{976D9371-D856-F742-921D-4062E99B6BE2}" type="presParOf" srcId="{F76D503B-325F-A144-8EC1-BDF245E881FC}" destId="{CAAC2666-04F3-3B49-BA87-0C72C9BCA86F}" srcOrd="0" destOrd="0" presId="urn:microsoft.com/office/officeart/2008/layout/AlternatingPictureBlocks"/>
    <dgm:cxn modelId="{ECED40DE-51A6-6E49-8DF0-2F0B0CCA29EF}" type="presParOf" srcId="{F76D503B-325F-A144-8EC1-BDF245E881FC}" destId="{3B22F1BE-3994-FA48-AD6D-EA3B0BC78811}" srcOrd="1" destOrd="0" presId="urn:microsoft.com/office/officeart/2008/layout/AlternatingPictureBlocks"/>
    <dgm:cxn modelId="{207ECC65-6C09-9348-9C4F-5DE2349643A8}" type="presParOf" srcId="{35E245FD-C4BA-034A-88DA-3F49AC9E6413}" destId="{37A4E4A0-EAC3-E040-9366-F2D13D695F6E}" srcOrd="3" destOrd="0" presId="urn:microsoft.com/office/officeart/2008/layout/AlternatingPictureBlocks"/>
    <dgm:cxn modelId="{53BE17A2-DCC9-EF46-9059-0183AF118C76}" type="presParOf" srcId="{35E245FD-C4BA-034A-88DA-3F49AC9E6413}" destId="{45C0A4D4-D1AA-B940-B3D3-050C7F385D4E}" srcOrd="4" destOrd="0" presId="urn:microsoft.com/office/officeart/2008/layout/AlternatingPictureBlocks"/>
    <dgm:cxn modelId="{2E1FDF20-5849-8A4B-BBDC-D01F448136EA}" type="presParOf" srcId="{45C0A4D4-D1AA-B940-B3D3-050C7F385D4E}" destId="{B42AB67E-46D8-C241-A94E-671CB13E4167}" srcOrd="0" destOrd="0" presId="urn:microsoft.com/office/officeart/2008/layout/AlternatingPictureBlocks"/>
    <dgm:cxn modelId="{B689F129-624B-0549-AC53-5906B9921753}" type="presParOf" srcId="{45C0A4D4-D1AA-B940-B3D3-050C7F385D4E}" destId="{76F78E76-8A21-8343-8263-A62DAEF02A27}" srcOrd="1" destOrd="0" presId="urn:microsoft.com/office/officeart/2008/layout/AlternatingPictureBlocks"/>
    <dgm:cxn modelId="{33D84469-4D30-824C-BED7-CF04D1DF073C}" type="presParOf" srcId="{35E245FD-C4BA-034A-88DA-3F49AC9E6413}" destId="{81E48B5D-DECC-7649-AB49-349E864BF8DD}" srcOrd="5" destOrd="0" presId="urn:microsoft.com/office/officeart/2008/layout/AlternatingPictureBlocks"/>
    <dgm:cxn modelId="{8AA3B03E-7224-7F4D-A92C-1A81C20DEE06}" type="presParOf" srcId="{35E245FD-C4BA-034A-88DA-3F49AC9E6413}" destId="{61AEAC44-1EB7-3B4F-B7A0-C4690C158790}" srcOrd="6" destOrd="0" presId="urn:microsoft.com/office/officeart/2008/layout/AlternatingPictureBlocks"/>
    <dgm:cxn modelId="{38F0AF12-D738-3A4D-9368-59F256CE2C2B}" type="presParOf" srcId="{61AEAC44-1EB7-3B4F-B7A0-C4690C158790}" destId="{4F50C3E8-BEB5-C449-BBC7-B742EF8C554E}" srcOrd="0" destOrd="0" presId="urn:microsoft.com/office/officeart/2008/layout/AlternatingPictureBlocks"/>
    <dgm:cxn modelId="{ED56F804-4B6C-FE44-8FE5-E07AEC19BF0A}" type="presParOf" srcId="{61AEAC44-1EB7-3B4F-B7A0-C4690C158790}" destId="{F7812B36-DEAD-DE4C-86D1-DD425712CF9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EDBC388-D805-4842-AC38-C353BD1D34EA}" type="doc">
      <dgm:prSet loTypeId="urn:microsoft.com/office/officeart/2008/layout/AlternatingPictureBlocks" loCatId="" qsTypeId="urn:microsoft.com/office/officeart/2005/8/quickstyle/simple4" qsCatId="simple" csTypeId="urn:microsoft.com/office/officeart/2005/8/colors/colorful1" csCatId="colorful" phldr="1"/>
      <dgm:spPr/>
    </dgm:pt>
    <dgm:pt modelId="{B696AD28-858D-9542-884A-388F7D10501D}">
      <dgm:prSet phldrT="[Text]"/>
      <dgm:spPr/>
      <dgm:t>
        <a:bodyPr/>
        <a:lstStyle/>
        <a:p>
          <a:r>
            <a:rPr lang="en-US" dirty="0" smtClean="0"/>
            <a:t>Make sure of the facts</a:t>
          </a:r>
          <a:endParaRPr lang="en-US" dirty="0"/>
        </a:p>
      </dgm:t>
    </dgm:pt>
    <dgm:pt modelId="{9E47200C-1890-5C45-9B47-2056B48BFF81}" type="parTrans" cxnId="{3ABD2106-9E4C-6C49-92C9-E76F95840A94}">
      <dgm:prSet/>
      <dgm:spPr/>
      <dgm:t>
        <a:bodyPr/>
        <a:lstStyle/>
        <a:p>
          <a:endParaRPr lang="en-US"/>
        </a:p>
      </dgm:t>
    </dgm:pt>
    <dgm:pt modelId="{10BAD6EE-EB45-A74F-927B-32FF1080634A}" type="sibTrans" cxnId="{3ABD2106-9E4C-6C49-92C9-E76F95840A94}">
      <dgm:prSet/>
      <dgm:spPr/>
      <dgm:t>
        <a:bodyPr/>
        <a:lstStyle/>
        <a:p>
          <a:endParaRPr lang="en-US"/>
        </a:p>
      </dgm:t>
    </dgm:pt>
    <dgm:pt modelId="{FA10BAEE-735F-C74C-BC14-0638314B28BB}">
      <dgm:prSet phldrT="[Text]"/>
      <dgm:spPr/>
      <dgm:t>
        <a:bodyPr/>
        <a:lstStyle/>
        <a:p>
          <a:r>
            <a:rPr lang="en-US" dirty="0" smtClean="0"/>
            <a:t>Balancing box</a:t>
          </a:r>
          <a:endParaRPr lang="en-US" dirty="0"/>
        </a:p>
      </dgm:t>
    </dgm:pt>
    <dgm:pt modelId="{D91E4185-2DEB-CE48-8A83-2649BC76843E}" type="parTrans" cxnId="{C5330DFF-67C7-E44F-84BF-6CCA7819459D}">
      <dgm:prSet/>
      <dgm:spPr/>
      <dgm:t>
        <a:bodyPr/>
        <a:lstStyle/>
        <a:p>
          <a:endParaRPr lang="en-US"/>
        </a:p>
      </dgm:t>
    </dgm:pt>
    <dgm:pt modelId="{48551D6B-BB8A-644C-8DBB-40C0637EEAFC}" type="sibTrans" cxnId="{C5330DFF-67C7-E44F-84BF-6CCA7819459D}">
      <dgm:prSet/>
      <dgm:spPr/>
      <dgm:t>
        <a:bodyPr/>
        <a:lstStyle/>
        <a:p>
          <a:endParaRPr lang="en-US"/>
        </a:p>
      </dgm:t>
    </dgm:pt>
    <dgm:pt modelId="{13C33D61-27B7-2B42-B99D-9AF29539BC1B}">
      <dgm:prSet phldrT="[Text]"/>
      <dgm:spPr/>
      <dgm:t>
        <a:bodyPr/>
        <a:lstStyle/>
        <a:p>
          <a:r>
            <a:rPr lang="en-US" dirty="0" smtClean="0"/>
            <a:t>Level out the arguments using the</a:t>
          </a:r>
          <a:endParaRPr lang="en-US" dirty="0"/>
        </a:p>
      </dgm:t>
    </dgm:pt>
    <dgm:pt modelId="{D3E2FB13-C810-5B44-BE31-4B3058BA64DE}" type="parTrans" cxnId="{546C0603-84E5-CA41-84D6-5EAD9A2732AC}">
      <dgm:prSet/>
      <dgm:spPr/>
      <dgm:t>
        <a:bodyPr/>
        <a:lstStyle/>
        <a:p>
          <a:endParaRPr lang="en-US"/>
        </a:p>
      </dgm:t>
    </dgm:pt>
    <dgm:pt modelId="{1D779FBE-8927-284C-BFEB-F826AD5E5F01}" type="sibTrans" cxnId="{546C0603-84E5-CA41-84D6-5EAD9A2732AC}">
      <dgm:prSet/>
      <dgm:spPr/>
      <dgm:t>
        <a:bodyPr/>
        <a:lstStyle/>
        <a:p>
          <a:endParaRPr lang="en-US"/>
        </a:p>
      </dgm:t>
    </dgm:pt>
    <dgm:pt modelId="{6284FE44-CFD9-CA40-8276-5BA7CD9DC4A3}">
      <dgm:prSet phldrT="[Text]"/>
      <dgm:spPr/>
      <dgm:t>
        <a:bodyPr/>
        <a:lstStyle/>
        <a:p>
          <a:r>
            <a:rPr lang="en-US" dirty="0" smtClean="0"/>
            <a:t>Outcomes of Relevance to the Agents involved</a:t>
          </a:r>
          <a:endParaRPr lang="en-US" dirty="0"/>
        </a:p>
      </dgm:t>
    </dgm:pt>
    <dgm:pt modelId="{1B396D8B-F97F-4E46-887A-4ADD6810452E}" type="sibTrans" cxnId="{8C25B462-53D0-4845-A5E5-A1DFC954B857}">
      <dgm:prSet/>
      <dgm:spPr/>
      <dgm:t>
        <a:bodyPr/>
        <a:lstStyle/>
        <a:p>
          <a:endParaRPr lang="en-US"/>
        </a:p>
      </dgm:t>
    </dgm:pt>
    <dgm:pt modelId="{07273B74-5A92-674E-A8C8-60E75EE18184}" type="parTrans" cxnId="{8C25B462-53D0-4845-A5E5-A1DFC954B857}">
      <dgm:prSet/>
      <dgm:spPr/>
      <dgm:t>
        <a:bodyPr/>
        <a:lstStyle/>
        <a:p>
          <a:endParaRPr lang="en-US"/>
        </a:p>
      </dgm:t>
    </dgm:pt>
    <dgm:pt modelId="{35E245FD-C4BA-034A-88DA-3F49AC9E6413}" type="pres">
      <dgm:prSet presAssocID="{FEDBC388-D805-4842-AC38-C353BD1D34EA}" presName="linearFlow" presStyleCnt="0">
        <dgm:presLayoutVars>
          <dgm:dir/>
          <dgm:resizeHandles val="exact"/>
        </dgm:presLayoutVars>
      </dgm:prSet>
      <dgm:spPr/>
    </dgm:pt>
    <dgm:pt modelId="{B730B8B6-053F-1645-94B9-6A607D5F69D9}" type="pres">
      <dgm:prSet presAssocID="{B696AD28-858D-9542-884A-388F7D10501D}" presName="comp" presStyleCnt="0"/>
      <dgm:spPr/>
    </dgm:pt>
    <dgm:pt modelId="{7FB0C4B0-00AB-8745-9518-7D764662F433}" type="pres">
      <dgm:prSet presAssocID="{B696AD28-858D-9542-884A-388F7D10501D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8AD6C1-BCBC-7D4D-808C-AE7F73FD92C7}" type="pres">
      <dgm:prSet presAssocID="{B696AD28-858D-9542-884A-388F7D10501D}" presName="rect1" presStyleLbl="ln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3864B06C-16D4-CF48-BEED-DB22D6891FCB}" type="pres">
      <dgm:prSet presAssocID="{10BAD6EE-EB45-A74F-927B-32FF1080634A}" presName="sibTrans" presStyleCnt="0"/>
      <dgm:spPr/>
    </dgm:pt>
    <dgm:pt modelId="{F76D503B-325F-A144-8EC1-BDF245E881FC}" type="pres">
      <dgm:prSet presAssocID="{6284FE44-CFD9-CA40-8276-5BA7CD9DC4A3}" presName="comp" presStyleCnt="0"/>
      <dgm:spPr/>
    </dgm:pt>
    <dgm:pt modelId="{CAAC2666-04F3-3B49-BA87-0C72C9BCA86F}" type="pres">
      <dgm:prSet presAssocID="{6284FE44-CFD9-CA40-8276-5BA7CD9DC4A3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2F1BE-3994-FA48-AD6D-EA3B0BC78811}" type="pres">
      <dgm:prSet presAssocID="{6284FE44-CFD9-CA40-8276-5BA7CD9DC4A3}" presName="rect1" presStyleLbl="l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37A4E4A0-EAC3-E040-9366-F2D13D695F6E}" type="pres">
      <dgm:prSet presAssocID="{1B396D8B-F97F-4E46-887A-4ADD6810452E}" presName="sibTrans" presStyleCnt="0"/>
      <dgm:spPr/>
    </dgm:pt>
    <dgm:pt modelId="{45C0A4D4-D1AA-B940-B3D3-050C7F385D4E}" type="pres">
      <dgm:prSet presAssocID="{13C33D61-27B7-2B42-B99D-9AF29539BC1B}" presName="comp" presStyleCnt="0"/>
      <dgm:spPr/>
    </dgm:pt>
    <dgm:pt modelId="{B42AB67E-46D8-C241-A94E-671CB13E4167}" type="pres">
      <dgm:prSet presAssocID="{13C33D61-27B7-2B42-B99D-9AF29539BC1B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78E76-8A21-8343-8263-A62DAEF02A27}" type="pres">
      <dgm:prSet presAssocID="{13C33D61-27B7-2B42-B99D-9AF29539BC1B}" presName="rect1" presStyleLbl="l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1E48B5D-DECC-7649-AB49-349E864BF8DD}" type="pres">
      <dgm:prSet presAssocID="{1D779FBE-8927-284C-BFEB-F826AD5E5F01}" presName="sibTrans" presStyleCnt="0"/>
      <dgm:spPr/>
    </dgm:pt>
    <dgm:pt modelId="{61AEAC44-1EB7-3B4F-B7A0-C4690C158790}" type="pres">
      <dgm:prSet presAssocID="{FA10BAEE-735F-C74C-BC14-0638314B28BB}" presName="comp" presStyleCnt="0"/>
      <dgm:spPr/>
    </dgm:pt>
    <dgm:pt modelId="{4F50C3E8-BEB5-C449-BBC7-B742EF8C554E}" type="pres">
      <dgm:prSet presAssocID="{FA10BAEE-735F-C74C-BC14-0638314B28BB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12B36-DEAD-DE4C-86D1-DD425712CF9B}" type="pres">
      <dgm:prSet presAssocID="{FA10BAEE-735F-C74C-BC14-0638314B28BB}" presName="rect1" presStyleLbl="ln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5C2F93BE-916B-2C4D-9EC3-E0DE7F4A2B53}" type="presOf" srcId="{6284FE44-CFD9-CA40-8276-5BA7CD9DC4A3}" destId="{CAAC2666-04F3-3B49-BA87-0C72C9BCA86F}" srcOrd="0" destOrd="0" presId="urn:microsoft.com/office/officeart/2008/layout/AlternatingPictureBlocks"/>
    <dgm:cxn modelId="{ED93DED1-D646-8044-811F-BF77CEBE3A97}" type="presOf" srcId="{FEDBC388-D805-4842-AC38-C353BD1D34EA}" destId="{35E245FD-C4BA-034A-88DA-3F49AC9E6413}" srcOrd="0" destOrd="0" presId="urn:microsoft.com/office/officeart/2008/layout/AlternatingPictureBlocks"/>
    <dgm:cxn modelId="{8C25B462-53D0-4845-A5E5-A1DFC954B857}" srcId="{FEDBC388-D805-4842-AC38-C353BD1D34EA}" destId="{6284FE44-CFD9-CA40-8276-5BA7CD9DC4A3}" srcOrd="1" destOrd="0" parTransId="{07273B74-5A92-674E-A8C8-60E75EE18184}" sibTransId="{1B396D8B-F97F-4E46-887A-4ADD6810452E}"/>
    <dgm:cxn modelId="{8C4AF5EA-59DF-A642-8AB9-BC41567648B1}" type="presOf" srcId="{B696AD28-858D-9542-884A-388F7D10501D}" destId="{7FB0C4B0-00AB-8745-9518-7D764662F433}" srcOrd="0" destOrd="0" presId="urn:microsoft.com/office/officeart/2008/layout/AlternatingPictureBlocks"/>
    <dgm:cxn modelId="{85303EA2-EB6A-B44B-BB02-F0CC5221DDCA}" type="presOf" srcId="{13C33D61-27B7-2B42-B99D-9AF29539BC1B}" destId="{B42AB67E-46D8-C241-A94E-671CB13E4167}" srcOrd="0" destOrd="0" presId="urn:microsoft.com/office/officeart/2008/layout/AlternatingPictureBlocks"/>
    <dgm:cxn modelId="{A1D9F461-EF4B-8D40-AC94-15AE535AB8BE}" type="presOf" srcId="{FA10BAEE-735F-C74C-BC14-0638314B28BB}" destId="{4F50C3E8-BEB5-C449-BBC7-B742EF8C554E}" srcOrd="0" destOrd="0" presId="urn:microsoft.com/office/officeart/2008/layout/AlternatingPictureBlocks"/>
    <dgm:cxn modelId="{3ABD2106-9E4C-6C49-92C9-E76F95840A94}" srcId="{FEDBC388-D805-4842-AC38-C353BD1D34EA}" destId="{B696AD28-858D-9542-884A-388F7D10501D}" srcOrd="0" destOrd="0" parTransId="{9E47200C-1890-5C45-9B47-2056B48BFF81}" sibTransId="{10BAD6EE-EB45-A74F-927B-32FF1080634A}"/>
    <dgm:cxn modelId="{546C0603-84E5-CA41-84D6-5EAD9A2732AC}" srcId="{FEDBC388-D805-4842-AC38-C353BD1D34EA}" destId="{13C33D61-27B7-2B42-B99D-9AF29539BC1B}" srcOrd="2" destOrd="0" parTransId="{D3E2FB13-C810-5B44-BE31-4B3058BA64DE}" sibTransId="{1D779FBE-8927-284C-BFEB-F826AD5E5F01}"/>
    <dgm:cxn modelId="{C5330DFF-67C7-E44F-84BF-6CCA7819459D}" srcId="{FEDBC388-D805-4842-AC38-C353BD1D34EA}" destId="{FA10BAEE-735F-C74C-BC14-0638314B28BB}" srcOrd="3" destOrd="0" parTransId="{D91E4185-2DEB-CE48-8A83-2649BC76843E}" sibTransId="{48551D6B-BB8A-644C-8DBB-40C0637EEAFC}"/>
    <dgm:cxn modelId="{8BBA01C9-FCB5-DF4E-9BFF-271DAEB4FB1D}" type="presParOf" srcId="{35E245FD-C4BA-034A-88DA-3F49AC9E6413}" destId="{B730B8B6-053F-1645-94B9-6A607D5F69D9}" srcOrd="0" destOrd="0" presId="urn:microsoft.com/office/officeart/2008/layout/AlternatingPictureBlocks"/>
    <dgm:cxn modelId="{547FFDE4-2987-F548-A8AC-456813C5D219}" type="presParOf" srcId="{B730B8B6-053F-1645-94B9-6A607D5F69D9}" destId="{7FB0C4B0-00AB-8745-9518-7D764662F433}" srcOrd="0" destOrd="0" presId="urn:microsoft.com/office/officeart/2008/layout/AlternatingPictureBlocks"/>
    <dgm:cxn modelId="{F2EBA357-388E-7D4B-80D9-DFDF4370AD38}" type="presParOf" srcId="{B730B8B6-053F-1645-94B9-6A607D5F69D9}" destId="{958AD6C1-BCBC-7D4D-808C-AE7F73FD92C7}" srcOrd="1" destOrd="0" presId="urn:microsoft.com/office/officeart/2008/layout/AlternatingPictureBlocks"/>
    <dgm:cxn modelId="{5247562D-E3F4-7F4D-BD96-6F474F9DBF9B}" type="presParOf" srcId="{35E245FD-C4BA-034A-88DA-3F49AC9E6413}" destId="{3864B06C-16D4-CF48-BEED-DB22D6891FCB}" srcOrd="1" destOrd="0" presId="urn:microsoft.com/office/officeart/2008/layout/AlternatingPictureBlocks"/>
    <dgm:cxn modelId="{29C0AB4E-CD04-C942-97C5-834EC012DAAA}" type="presParOf" srcId="{35E245FD-C4BA-034A-88DA-3F49AC9E6413}" destId="{F76D503B-325F-A144-8EC1-BDF245E881FC}" srcOrd="2" destOrd="0" presId="urn:microsoft.com/office/officeart/2008/layout/AlternatingPictureBlocks"/>
    <dgm:cxn modelId="{30B2BA97-2AC3-4C4C-9467-E5EEE1BE9B85}" type="presParOf" srcId="{F76D503B-325F-A144-8EC1-BDF245E881FC}" destId="{CAAC2666-04F3-3B49-BA87-0C72C9BCA86F}" srcOrd="0" destOrd="0" presId="urn:microsoft.com/office/officeart/2008/layout/AlternatingPictureBlocks"/>
    <dgm:cxn modelId="{A0C38331-B1D3-714F-9A85-0ADF6397FFFF}" type="presParOf" srcId="{F76D503B-325F-A144-8EC1-BDF245E881FC}" destId="{3B22F1BE-3994-FA48-AD6D-EA3B0BC78811}" srcOrd="1" destOrd="0" presId="urn:microsoft.com/office/officeart/2008/layout/AlternatingPictureBlocks"/>
    <dgm:cxn modelId="{AFD89C31-8B4F-3F44-B54B-02C16969B12F}" type="presParOf" srcId="{35E245FD-C4BA-034A-88DA-3F49AC9E6413}" destId="{37A4E4A0-EAC3-E040-9366-F2D13D695F6E}" srcOrd="3" destOrd="0" presId="urn:microsoft.com/office/officeart/2008/layout/AlternatingPictureBlocks"/>
    <dgm:cxn modelId="{16736358-CFBF-9A40-86E9-4892C84F8B0E}" type="presParOf" srcId="{35E245FD-C4BA-034A-88DA-3F49AC9E6413}" destId="{45C0A4D4-D1AA-B940-B3D3-050C7F385D4E}" srcOrd="4" destOrd="0" presId="urn:microsoft.com/office/officeart/2008/layout/AlternatingPictureBlocks"/>
    <dgm:cxn modelId="{48A8B1F4-57E8-3B4A-BE9A-F037551F8B17}" type="presParOf" srcId="{45C0A4D4-D1AA-B940-B3D3-050C7F385D4E}" destId="{B42AB67E-46D8-C241-A94E-671CB13E4167}" srcOrd="0" destOrd="0" presId="urn:microsoft.com/office/officeart/2008/layout/AlternatingPictureBlocks"/>
    <dgm:cxn modelId="{E5D86A95-153C-2F48-9310-089C32EEF2EE}" type="presParOf" srcId="{45C0A4D4-D1AA-B940-B3D3-050C7F385D4E}" destId="{76F78E76-8A21-8343-8263-A62DAEF02A27}" srcOrd="1" destOrd="0" presId="urn:microsoft.com/office/officeart/2008/layout/AlternatingPictureBlocks"/>
    <dgm:cxn modelId="{E88BEFA4-3AA8-594D-A323-E3085F8D134C}" type="presParOf" srcId="{35E245FD-C4BA-034A-88DA-3F49AC9E6413}" destId="{81E48B5D-DECC-7649-AB49-349E864BF8DD}" srcOrd="5" destOrd="0" presId="urn:microsoft.com/office/officeart/2008/layout/AlternatingPictureBlocks"/>
    <dgm:cxn modelId="{BBC028DD-AFDF-CA4E-B839-AF086BC4C9E1}" type="presParOf" srcId="{35E245FD-C4BA-034A-88DA-3F49AC9E6413}" destId="{61AEAC44-1EB7-3B4F-B7A0-C4690C158790}" srcOrd="6" destOrd="0" presId="urn:microsoft.com/office/officeart/2008/layout/AlternatingPictureBlocks"/>
    <dgm:cxn modelId="{F73F982C-F634-944C-BC0D-649CF84A9BF7}" type="presParOf" srcId="{61AEAC44-1EB7-3B4F-B7A0-C4690C158790}" destId="{4F50C3E8-BEB5-C449-BBC7-B742EF8C554E}" srcOrd="0" destOrd="0" presId="urn:microsoft.com/office/officeart/2008/layout/AlternatingPictureBlocks"/>
    <dgm:cxn modelId="{86E70B22-00EE-8C47-879B-754ADAA617F2}" type="presParOf" srcId="{61AEAC44-1EB7-3B4F-B7A0-C4690C158790}" destId="{F7812B36-DEAD-DE4C-86D1-DD425712CF9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EDBC388-D805-4842-AC38-C353BD1D34EA}" type="doc">
      <dgm:prSet loTypeId="urn:microsoft.com/office/officeart/2008/layout/AlternatingPictureBlocks" loCatId="" qsTypeId="urn:microsoft.com/office/officeart/2005/8/quickstyle/simple4" qsCatId="simple" csTypeId="urn:microsoft.com/office/officeart/2005/8/colors/colorful1" csCatId="colorful" phldr="1"/>
      <dgm:spPr/>
    </dgm:pt>
    <dgm:pt modelId="{B696AD28-858D-9542-884A-388F7D10501D}">
      <dgm:prSet phldrT="[Text]"/>
      <dgm:spPr/>
      <dgm:t>
        <a:bodyPr/>
        <a:lstStyle/>
        <a:p>
          <a:r>
            <a:rPr lang="en-US" dirty="0" smtClean="0"/>
            <a:t>Make sure of the facts</a:t>
          </a:r>
          <a:endParaRPr lang="en-US" dirty="0"/>
        </a:p>
      </dgm:t>
    </dgm:pt>
    <dgm:pt modelId="{9E47200C-1890-5C45-9B47-2056B48BFF81}" type="parTrans" cxnId="{3ABD2106-9E4C-6C49-92C9-E76F95840A94}">
      <dgm:prSet/>
      <dgm:spPr/>
      <dgm:t>
        <a:bodyPr/>
        <a:lstStyle/>
        <a:p>
          <a:endParaRPr lang="en-US"/>
        </a:p>
      </dgm:t>
    </dgm:pt>
    <dgm:pt modelId="{10BAD6EE-EB45-A74F-927B-32FF1080634A}" type="sibTrans" cxnId="{3ABD2106-9E4C-6C49-92C9-E76F95840A94}">
      <dgm:prSet/>
      <dgm:spPr/>
      <dgm:t>
        <a:bodyPr/>
        <a:lstStyle/>
        <a:p>
          <a:endParaRPr lang="en-US"/>
        </a:p>
      </dgm:t>
    </dgm:pt>
    <dgm:pt modelId="{FA10BAEE-735F-C74C-BC14-0638314B28BB}">
      <dgm:prSet phldrT="[Text]"/>
      <dgm:spPr/>
      <dgm:t>
        <a:bodyPr/>
        <a:lstStyle/>
        <a:p>
          <a:r>
            <a:rPr lang="en-US" dirty="0" smtClean="0"/>
            <a:t>Balancing box</a:t>
          </a:r>
          <a:endParaRPr lang="en-US" dirty="0"/>
        </a:p>
      </dgm:t>
    </dgm:pt>
    <dgm:pt modelId="{D91E4185-2DEB-CE48-8A83-2649BC76843E}" type="parTrans" cxnId="{C5330DFF-67C7-E44F-84BF-6CCA7819459D}">
      <dgm:prSet/>
      <dgm:spPr/>
      <dgm:t>
        <a:bodyPr/>
        <a:lstStyle/>
        <a:p>
          <a:endParaRPr lang="en-US"/>
        </a:p>
      </dgm:t>
    </dgm:pt>
    <dgm:pt modelId="{48551D6B-BB8A-644C-8DBB-40C0637EEAFC}" type="sibTrans" cxnId="{C5330DFF-67C7-E44F-84BF-6CCA7819459D}">
      <dgm:prSet/>
      <dgm:spPr/>
      <dgm:t>
        <a:bodyPr/>
        <a:lstStyle/>
        <a:p>
          <a:endParaRPr lang="en-US"/>
        </a:p>
      </dgm:t>
    </dgm:pt>
    <dgm:pt modelId="{13C33D61-27B7-2B42-B99D-9AF29539BC1B}">
      <dgm:prSet phldrT="[Text]"/>
      <dgm:spPr/>
      <dgm:t>
        <a:bodyPr/>
        <a:lstStyle/>
        <a:p>
          <a:r>
            <a:rPr lang="en-US" dirty="0" smtClean="0"/>
            <a:t>Level out the arguments using the</a:t>
          </a:r>
          <a:endParaRPr lang="en-US" dirty="0"/>
        </a:p>
      </dgm:t>
    </dgm:pt>
    <dgm:pt modelId="{D3E2FB13-C810-5B44-BE31-4B3058BA64DE}" type="parTrans" cxnId="{546C0603-84E5-CA41-84D6-5EAD9A2732AC}">
      <dgm:prSet/>
      <dgm:spPr/>
      <dgm:t>
        <a:bodyPr/>
        <a:lstStyle/>
        <a:p>
          <a:endParaRPr lang="en-US"/>
        </a:p>
      </dgm:t>
    </dgm:pt>
    <dgm:pt modelId="{1D779FBE-8927-284C-BFEB-F826AD5E5F01}" type="sibTrans" cxnId="{546C0603-84E5-CA41-84D6-5EAD9A2732AC}">
      <dgm:prSet/>
      <dgm:spPr/>
      <dgm:t>
        <a:bodyPr/>
        <a:lstStyle/>
        <a:p>
          <a:endParaRPr lang="en-US"/>
        </a:p>
      </dgm:t>
    </dgm:pt>
    <dgm:pt modelId="{6284FE44-CFD9-CA40-8276-5BA7CD9DC4A3}">
      <dgm:prSet phldrT="[Text]"/>
      <dgm:spPr/>
      <dgm:t>
        <a:bodyPr/>
        <a:lstStyle/>
        <a:p>
          <a:r>
            <a:rPr lang="en-US" dirty="0" smtClean="0"/>
            <a:t>Outcomes of Relevance to the Agents involved</a:t>
          </a:r>
          <a:endParaRPr lang="en-US" dirty="0"/>
        </a:p>
      </dgm:t>
    </dgm:pt>
    <dgm:pt modelId="{1B396D8B-F97F-4E46-887A-4ADD6810452E}" type="sibTrans" cxnId="{8C25B462-53D0-4845-A5E5-A1DFC954B857}">
      <dgm:prSet/>
      <dgm:spPr/>
      <dgm:t>
        <a:bodyPr/>
        <a:lstStyle/>
        <a:p>
          <a:endParaRPr lang="en-US"/>
        </a:p>
      </dgm:t>
    </dgm:pt>
    <dgm:pt modelId="{07273B74-5A92-674E-A8C8-60E75EE18184}" type="parTrans" cxnId="{8C25B462-53D0-4845-A5E5-A1DFC954B857}">
      <dgm:prSet/>
      <dgm:spPr/>
      <dgm:t>
        <a:bodyPr/>
        <a:lstStyle/>
        <a:p>
          <a:endParaRPr lang="en-US"/>
        </a:p>
      </dgm:t>
    </dgm:pt>
    <dgm:pt modelId="{35E245FD-C4BA-034A-88DA-3F49AC9E6413}" type="pres">
      <dgm:prSet presAssocID="{FEDBC388-D805-4842-AC38-C353BD1D34EA}" presName="linearFlow" presStyleCnt="0">
        <dgm:presLayoutVars>
          <dgm:dir/>
          <dgm:resizeHandles val="exact"/>
        </dgm:presLayoutVars>
      </dgm:prSet>
      <dgm:spPr/>
    </dgm:pt>
    <dgm:pt modelId="{B730B8B6-053F-1645-94B9-6A607D5F69D9}" type="pres">
      <dgm:prSet presAssocID="{B696AD28-858D-9542-884A-388F7D10501D}" presName="comp" presStyleCnt="0"/>
      <dgm:spPr/>
    </dgm:pt>
    <dgm:pt modelId="{7FB0C4B0-00AB-8745-9518-7D764662F433}" type="pres">
      <dgm:prSet presAssocID="{B696AD28-858D-9542-884A-388F7D10501D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8AD6C1-BCBC-7D4D-808C-AE7F73FD92C7}" type="pres">
      <dgm:prSet presAssocID="{B696AD28-858D-9542-884A-388F7D10501D}" presName="rect1" presStyleLbl="ln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3864B06C-16D4-CF48-BEED-DB22D6891FCB}" type="pres">
      <dgm:prSet presAssocID="{10BAD6EE-EB45-A74F-927B-32FF1080634A}" presName="sibTrans" presStyleCnt="0"/>
      <dgm:spPr/>
    </dgm:pt>
    <dgm:pt modelId="{F76D503B-325F-A144-8EC1-BDF245E881FC}" type="pres">
      <dgm:prSet presAssocID="{6284FE44-CFD9-CA40-8276-5BA7CD9DC4A3}" presName="comp" presStyleCnt="0"/>
      <dgm:spPr/>
    </dgm:pt>
    <dgm:pt modelId="{CAAC2666-04F3-3B49-BA87-0C72C9BCA86F}" type="pres">
      <dgm:prSet presAssocID="{6284FE44-CFD9-CA40-8276-5BA7CD9DC4A3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2F1BE-3994-FA48-AD6D-EA3B0BC78811}" type="pres">
      <dgm:prSet presAssocID="{6284FE44-CFD9-CA40-8276-5BA7CD9DC4A3}" presName="rect1" presStyleLbl="l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37A4E4A0-EAC3-E040-9366-F2D13D695F6E}" type="pres">
      <dgm:prSet presAssocID="{1B396D8B-F97F-4E46-887A-4ADD6810452E}" presName="sibTrans" presStyleCnt="0"/>
      <dgm:spPr/>
    </dgm:pt>
    <dgm:pt modelId="{45C0A4D4-D1AA-B940-B3D3-050C7F385D4E}" type="pres">
      <dgm:prSet presAssocID="{13C33D61-27B7-2B42-B99D-9AF29539BC1B}" presName="comp" presStyleCnt="0"/>
      <dgm:spPr/>
    </dgm:pt>
    <dgm:pt modelId="{B42AB67E-46D8-C241-A94E-671CB13E4167}" type="pres">
      <dgm:prSet presAssocID="{13C33D61-27B7-2B42-B99D-9AF29539BC1B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78E76-8A21-8343-8263-A62DAEF02A27}" type="pres">
      <dgm:prSet presAssocID="{13C33D61-27B7-2B42-B99D-9AF29539BC1B}" presName="rect1" presStyleLbl="l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1E48B5D-DECC-7649-AB49-349E864BF8DD}" type="pres">
      <dgm:prSet presAssocID="{1D779FBE-8927-284C-BFEB-F826AD5E5F01}" presName="sibTrans" presStyleCnt="0"/>
      <dgm:spPr/>
    </dgm:pt>
    <dgm:pt modelId="{61AEAC44-1EB7-3B4F-B7A0-C4690C158790}" type="pres">
      <dgm:prSet presAssocID="{FA10BAEE-735F-C74C-BC14-0638314B28BB}" presName="comp" presStyleCnt="0"/>
      <dgm:spPr/>
    </dgm:pt>
    <dgm:pt modelId="{4F50C3E8-BEB5-C449-BBC7-B742EF8C554E}" type="pres">
      <dgm:prSet presAssocID="{FA10BAEE-735F-C74C-BC14-0638314B28BB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12B36-DEAD-DE4C-86D1-DD425712CF9B}" type="pres">
      <dgm:prSet presAssocID="{FA10BAEE-735F-C74C-BC14-0638314B28BB}" presName="rect1" presStyleLbl="ln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DF0B059F-6159-9449-92F8-908744C83297}" type="presOf" srcId="{B696AD28-858D-9542-884A-388F7D10501D}" destId="{7FB0C4B0-00AB-8745-9518-7D764662F433}" srcOrd="0" destOrd="0" presId="urn:microsoft.com/office/officeart/2008/layout/AlternatingPictureBlocks"/>
    <dgm:cxn modelId="{BBFD9C99-019D-3F4D-99EF-39DBF07DFB44}" type="presOf" srcId="{FA10BAEE-735F-C74C-BC14-0638314B28BB}" destId="{4F50C3E8-BEB5-C449-BBC7-B742EF8C554E}" srcOrd="0" destOrd="0" presId="urn:microsoft.com/office/officeart/2008/layout/AlternatingPictureBlocks"/>
    <dgm:cxn modelId="{546C0603-84E5-CA41-84D6-5EAD9A2732AC}" srcId="{FEDBC388-D805-4842-AC38-C353BD1D34EA}" destId="{13C33D61-27B7-2B42-B99D-9AF29539BC1B}" srcOrd="2" destOrd="0" parTransId="{D3E2FB13-C810-5B44-BE31-4B3058BA64DE}" sibTransId="{1D779FBE-8927-284C-BFEB-F826AD5E5F01}"/>
    <dgm:cxn modelId="{8C25B462-53D0-4845-A5E5-A1DFC954B857}" srcId="{FEDBC388-D805-4842-AC38-C353BD1D34EA}" destId="{6284FE44-CFD9-CA40-8276-5BA7CD9DC4A3}" srcOrd="1" destOrd="0" parTransId="{07273B74-5A92-674E-A8C8-60E75EE18184}" sibTransId="{1B396D8B-F97F-4E46-887A-4ADD6810452E}"/>
    <dgm:cxn modelId="{DDB1E217-BB72-8F44-8066-CBD285D83026}" type="presOf" srcId="{13C33D61-27B7-2B42-B99D-9AF29539BC1B}" destId="{B42AB67E-46D8-C241-A94E-671CB13E4167}" srcOrd="0" destOrd="0" presId="urn:microsoft.com/office/officeart/2008/layout/AlternatingPictureBlocks"/>
    <dgm:cxn modelId="{3ABD2106-9E4C-6C49-92C9-E76F95840A94}" srcId="{FEDBC388-D805-4842-AC38-C353BD1D34EA}" destId="{B696AD28-858D-9542-884A-388F7D10501D}" srcOrd="0" destOrd="0" parTransId="{9E47200C-1890-5C45-9B47-2056B48BFF81}" sibTransId="{10BAD6EE-EB45-A74F-927B-32FF1080634A}"/>
    <dgm:cxn modelId="{C5330DFF-67C7-E44F-84BF-6CCA7819459D}" srcId="{FEDBC388-D805-4842-AC38-C353BD1D34EA}" destId="{FA10BAEE-735F-C74C-BC14-0638314B28BB}" srcOrd="3" destOrd="0" parTransId="{D91E4185-2DEB-CE48-8A83-2649BC76843E}" sibTransId="{48551D6B-BB8A-644C-8DBB-40C0637EEAFC}"/>
    <dgm:cxn modelId="{B3036A42-FE24-B441-BA53-034874C9ACD0}" type="presOf" srcId="{FEDBC388-D805-4842-AC38-C353BD1D34EA}" destId="{35E245FD-C4BA-034A-88DA-3F49AC9E6413}" srcOrd="0" destOrd="0" presId="urn:microsoft.com/office/officeart/2008/layout/AlternatingPictureBlocks"/>
    <dgm:cxn modelId="{A5FD23F3-79D5-FC4E-9FE4-7AD2AFA7D7BD}" type="presOf" srcId="{6284FE44-CFD9-CA40-8276-5BA7CD9DC4A3}" destId="{CAAC2666-04F3-3B49-BA87-0C72C9BCA86F}" srcOrd="0" destOrd="0" presId="urn:microsoft.com/office/officeart/2008/layout/AlternatingPictureBlocks"/>
    <dgm:cxn modelId="{A3D8FAB1-9316-7B4B-9039-C13D4B397F31}" type="presParOf" srcId="{35E245FD-C4BA-034A-88DA-3F49AC9E6413}" destId="{B730B8B6-053F-1645-94B9-6A607D5F69D9}" srcOrd="0" destOrd="0" presId="urn:microsoft.com/office/officeart/2008/layout/AlternatingPictureBlocks"/>
    <dgm:cxn modelId="{A0C6841A-9741-3144-A8E1-FF157EBF2A4D}" type="presParOf" srcId="{B730B8B6-053F-1645-94B9-6A607D5F69D9}" destId="{7FB0C4B0-00AB-8745-9518-7D764662F433}" srcOrd="0" destOrd="0" presId="urn:microsoft.com/office/officeart/2008/layout/AlternatingPictureBlocks"/>
    <dgm:cxn modelId="{86FBAFD7-D850-1041-B665-BC571B9CDD3B}" type="presParOf" srcId="{B730B8B6-053F-1645-94B9-6A607D5F69D9}" destId="{958AD6C1-BCBC-7D4D-808C-AE7F73FD92C7}" srcOrd="1" destOrd="0" presId="urn:microsoft.com/office/officeart/2008/layout/AlternatingPictureBlocks"/>
    <dgm:cxn modelId="{6D46137F-6E5E-9049-B8BB-B8F3918F225E}" type="presParOf" srcId="{35E245FD-C4BA-034A-88DA-3F49AC9E6413}" destId="{3864B06C-16D4-CF48-BEED-DB22D6891FCB}" srcOrd="1" destOrd="0" presId="urn:microsoft.com/office/officeart/2008/layout/AlternatingPictureBlocks"/>
    <dgm:cxn modelId="{9124E649-4D2B-D641-AD12-4DF3749A50C4}" type="presParOf" srcId="{35E245FD-C4BA-034A-88DA-3F49AC9E6413}" destId="{F76D503B-325F-A144-8EC1-BDF245E881FC}" srcOrd="2" destOrd="0" presId="urn:microsoft.com/office/officeart/2008/layout/AlternatingPictureBlocks"/>
    <dgm:cxn modelId="{D6CFC3FB-F54C-3C4D-AD7C-87612F1CEEE4}" type="presParOf" srcId="{F76D503B-325F-A144-8EC1-BDF245E881FC}" destId="{CAAC2666-04F3-3B49-BA87-0C72C9BCA86F}" srcOrd="0" destOrd="0" presId="urn:microsoft.com/office/officeart/2008/layout/AlternatingPictureBlocks"/>
    <dgm:cxn modelId="{1FB2AA60-DEA8-9A48-BF0E-2451C2BC22DC}" type="presParOf" srcId="{F76D503B-325F-A144-8EC1-BDF245E881FC}" destId="{3B22F1BE-3994-FA48-AD6D-EA3B0BC78811}" srcOrd="1" destOrd="0" presId="urn:microsoft.com/office/officeart/2008/layout/AlternatingPictureBlocks"/>
    <dgm:cxn modelId="{9687BBC3-CC6D-B044-821B-8F9202F316F0}" type="presParOf" srcId="{35E245FD-C4BA-034A-88DA-3F49AC9E6413}" destId="{37A4E4A0-EAC3-E040-9366-F2D13D695F6E}" srcOrd="3" destOrd="0" presId="urn:microsoft.com/office/officeart/2008/layout/AlternatingPictureBlocks"/>
    <dgm:cxn modelId="{C5662EFB-46E2-1D44-8612-0A4125C059F0}" type="presParOf" srcId="{35E245FD-C4BA-034A-88DA-3F49AC9E6413}" destId="{45C0A4D4-D1AA-B940-B3D3-050C7F385D4E}" srcOrd="4" destOrd="0" presId="urn:microsoft.com/office/officeart/2008/layout/AlternatingPictureBlocks"/>
    <dgm:cxn modelId="{4B6B1AB0-445C-694E-8B96-05ABA627A49A}" type="presParOf" srcId="{45C0A4D4-D1AA-B940-B3D3-050C7F385D4E}" destId="{B42AB67E-46D8-C241-A94E-671CB13E4167}" srcOrd="0" destOrd="0" presId="urn:microsoft.com/office/officeart/2008/layout/AlternatingPictureBlocks"/>
    <dgm:cxn modelId="{1091D89B-B5D9-884A-97B5-9679D4876355}" type="presParOf" srcId="{45C0A4D4-D1AA-B940-B3D3-050C7F385D4E}" destId="{76F78E76-8A21-8343-8263-A62DAEF02A27}" srcOrd="1" destOrd="0" presId="urn:microsoft.com/office/officeart/2008/layout/AlternatingPictureBlocks"/>
    <dgm:cxn modelId="{E317BFC3-6F9F-4845-B754-44BB92F01E3C}" type="presParOf" srcId="{35E245FD-C4BA-034A-88DA-3F49AC9E6413}" destId="{81E48B5D-DECC-7649-AB49-349E864BF8DD}" srcOrd="5" destOrd="0" presId="urn:microsoft.com/office/officeart/2008/layout/AlternatingPictureBlocks"/>
    <dgm:cxn modelId="{B262F64D-6B63-194B-B760-724FC36AB5BF}" type="presParOf" srcId="{35E245FD-C4BA-034A-88DA-3F49AC9E6413}" destId="{61AEAC44-1EB7-3B4F-B7A0-C4690C158790}" srcOrd="6" destOrd="0" presId="urn:microsoft.com/office/officeart/2008/layout/AlternatingPictureBlocks"/>
    <dgm:cxn modelId="{A1EFF0FE-CD99-4444-9488-AB5C67A050BC}" type="presParOf" srcId="{61AEAC44-1EB7-3B4F-B7A0-C4690C158790}" destId="{4F50C3E8-BEB5-C449-BBC7-B742EF8C554E}" srcOrd="0" destOrd="0" presId="urn:microsoft.com/office/officeart/2008/layout/AlternatingPictureBlocks"/>
    <dgm:cxn modelId="{55CD2FDA-B2A2-C54A-83E3-2F8C058B1E81}" type="presParOf" srcId="{61AEAC44-1EB7-3B4F-B7A0-C4690C158790}" destId="{F7812B36-DEAD-DE4C-86D1-DD425712CF9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EDBC388-D805-4842-AC38-C353BD1D34EA}" type="doc">
      <dgm:prSet loTypeId="urn:microsoft.com/office/officeart/2008/layout/AlternatingPictureBlocks" loCatId="" qsTypeId="urn:microsoft.com/office/officeart/2005/8/quickstyle/simple4" qsCatId="simple" csTypeId="urn:microsoft.com/office/officeart/2005/8/colors/colorful1" csCatId="colorful" phldr="1"/>
      <dgm:spPr/>
    </dgm:pt>
    <dgm:pt modelId="{B696AD28-858D-9542-884A-388F7D10501D}">
      <dgm:prSet phldrT="[Text]"/>
      <dgm:spPr/>
      <dgm:t>
        <a:bodyPr/>
        <a:lstStyle/>
        <a:p>
          <a:r>
            <a:rPr lang="en-US" dirty="0" smtClean="0"/>
            <a:t>Make sure of the facts</a:t>
          </a:r>
          <a:endParaRPr lang="en-US" dirty="0"/>
        </a:p>
      </dgm:t>
    </dgm:pt>
    <dgm:pt modelId="{9E47200C-1890-5C45-9B47-2056B48BFF81}" type="parTrans" cxnId="{3ABD2106-9E4C-6C49-92C9-E76F95840A94}">
      <dgm:prSet/>
      <dgm:spPr/>
      <dgm:t>
        <a:bodyPr/>
        <a:lstStyle/>
        <a:p>
          <a:endParaRPr lang="en-US"/>
        </a:p>
      </dgm:t>
    </dgm:pt>
    <dgm:pt modelId="{10BAD6EE-EB45-A74F-927B-32FF1080634A}" type="sibTrans" cxnId="{3ABD2106-9E4C-6C49-92C9-E76F95840A94}">
      <dgm:prSet/>
      <dgm:spPr/>
      <dgm:t>
        <a:bodyPr/>
        <a:lstStyle/>
        <a:p>
          <a:endParaRPr lang="en-US"/>
        </a:p>
      </dgm:t>
    </dgm:pt>
    <dgm:pt modelId="{FA10BAEE-735F-C74C-BC14-0638314B28BB}">
      <dgm:prSet phldrT="[Text]"/>
      <dgm:spPr/>
      <dgm:t>
        <a:bodyPr/>
        <a:lstStyle/>
        <a:p>
          <a:r>
            <a:rPr lang="en-US" dirty="0" smtClean="0"/>
            <a:t>Balancing box</a:t>
          </a:r>
          <a:endParaRPr lang="en-US" dirty="0"/>
        </a:p>
      </dgm:t>
    </dgm:pt>
    <dgm:pt modelId="{D91E4185-2DEB-CE48-8A83-2649BC76843E}" type="parTrans" cxnId="{C5330DFF-67C7-E44F-84BF-6CCA7819459D}">
      <dgm:prSet/>
      <dgm:spPr/>
      <dgm:t>
        <a:bodyPr/>
        <a:lstStyle/>
        <a:p>
          <a:endParaRPr lang="en-US"/>
        </a:p>
      </dgm:t>
    </dgm:pt>
    <dgm:pt modelId="{48551D6B-BB8A-644C-8DBB-40C0637EEAFC}" type="sibTrans" cxnId="{C5330DFF-67C7-E44F-84BF-6CCA7819459D}">
      <dgm:prSet/>
      <dgm:spPr/>
      <dgm:t>
        <a:bodyPr/>
        <a:lstStyle/>
        <a:p>
          <a:endParaRPr lang="en-US"/>
        </a:p>
      </dgm:t>
    </dgm:pt>
    <dgm:pt modelId="{13C33D61-27B7-2B42-B99D-9AF29539BC1B}">
      <dgm:prSet phldrT="[Text]"/>
      <dgm:spPr/>
      <dgm:t>
        <a:bodyPr/>
        <a:lstStyle/>
        <a:p>
          <a:r>
            <a:rPr lang="en-US" dirty="0" smtClean="0"/>
            <a:t>Level out the arguments using the</a:t>
          </a:r>
          <a:endParaRPr lang="en-US" dirty="0"/>
        </a:p>
      </dgm:t>
    </dgm:pt>
    <dgm:pt modelId="{D3E2FB13-C810-5B44-BE31-4B3058BA64DE}" type="parTrans" cxnId="{546C0603-84E5-CA41-84D6-5EAD9A2732AC}">
      <dgm:prSet/>
      <dgm:spPr/>
      <dgm:t>
        <a:bodyPr/>
        <a:lstStyle/>
        <a:p>
          <a:endParaRPr lang="en-US"/>
        </a:p>
      </dgm:t>
    </dgm:pt>
    <dgm:pt modelId="{1D779FBE-8927-284C-BFEB-F826AD5E5F01}" type="sibTrans" cxnId="{546C0603-84E5-CA41-84D6-5EAD9A2732AC}">
      <dgm:prSet/>
      <dgm:spPr/>
      <dgm:t>
        <a:bodyPr/>
        <a:lstStyle/>
        <a:p>
          <a:endParaRPr lang="en-US"/>
        </a:p>
      </dgm:t>
    </dgm:pt>
    <dgm:pt modelId="{6284FE44-CFD9-CA40-8276-5BA7CD9DC4A3}">
      <dgm:prSet phldrT="[Text]"/>
      <dgm:spPr/>
      <dgm:t>
        <a:bodyPr/>
        <a:lstStyle/>
        <a:p>
          <a:r>
            <a:rPr lang="en-US" dirty="0" smtClean="0"/>
            <a:t>Outcomes of Relevance to the Agents involved</a:t>
          </a:r>
          <a:endParaRPr lang="en-US" dirty="0"/>
        </a:p>
      </dgm:t>
    </dgm:pt>
    <dgm:pt modelId="{1B396D8B-F97F-4E46-887A-4ADD6810452E}" type="sibTrans" cxnId="{8C25B462-53D0-4845-A5E5-A1DFC954B857}">
      <dgm:prSet/>
      <dgm:spPr/>
      <dgm:t>
        <a:bodyPr/>
        <a:lstStyle/>
        <a:p>
          <a:endParaRPr lang="en-US"/>
        </a:p>
      </dgm:t>
    </dgm:pt>
    <dgm:pt modelId="{07273B74-5A92-674E-A8C8-60E75EE18184}" type="parTrans" cxnId="{8C25B462-53D0-4845-A5E5-A1DFC954B857}">
      <dgm:prSet/>
      <dgm:spPr/>
      <dgm:t>
        <a:bodyPr/>
        <a:lstStyle/>
        <a:p>
          <a:endParaRPr lang="en-US"/>
        </a:p>
      </dgm:t>
    </dgm:pt>
    <dgm:pt modelId="{35E245FD-C4BA-034A-88DA-3F49AC9E6413}" type="pres">
      <dgm:prSet presAssocID="{FEDBC388-D805-4842-AC38-C353BD1D34EA}" presName="linearFlow" presStyleCnt="0">
        <dgm:presLayoutVars>
          <dgm:dir/>
          <dgm:resizeHandles val="exact"/>
        </dgm:presLayoutVars>
      </dgm:prSet>
      <dgm:spPr/>
    </dgm:pt>
    <dgm:pt modelId="{B730B8B6-053F-1645-94B9-6A607D5F69D9}" type="pres">
      <dgm:prSet presAssocID="{B696AD28-858D-9542-884A-388F7D10501D}" presName="comp" presStyleCnt="0"/>
      <dgm:spPr/>
    </dgm:pt>
    <dgm:pt modelId="{7FB0C4B0-00AB-8745-9518-7D764662F433}" type="pres">
      <dgm:prSet presAssocID="{B696AD28-858D-9542-884A-388F7D10501D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8AD6C1-BCBC-7D4D-808C-AE7F73FD92C7}" type="pres">
      <dgm:prSet presAssocID="{B696AD28-858D-9542-884A-388F7D10501D}" presName="rect1" presStyleLbl="ln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3864B06C-16D4-CF48-BEED-DB22D6891FCB}" type="pres">
      <dgm:prSet presAssocID="{10BAD6EE-EB45-A74F-927B-32FF1080634A}" presName="sibTrans" presStyleCnt="0"/>
      <dgm:spPr/>
    </dgm:pt>
    <dgm:pt modelId="{F76D503B-325F-A144-8EC1-BDF245E881FC}" type="pres">
      <dgm:prSet presAssocID="{6284FE44-CFD9-CA40-8276-5BA7CD9DC4A3}" presName="comp" presStyleCnt="0"/>
      <dgm:spPr/>
    </dgm:pt>
    <dgm:pt modelId="{CAAC2666-04F3-3B49-BA87-0C72C9BCA86F}" type="pres">
      <dgm:prSet presAssocID="{6284FE44-CFD9-CA40-8276-5BA7CD9DC4A3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2F1BE-3994-FA48-AD6D-EA3B0BC78811}" type="pres">
      <dgm:prSet presAssocID="{6284FE44-CFD9-CA40-8276-5BA7CD9DC4A3}" presName="rect1" presStyleLbl="l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37A4E4A0-EAC3-E040-9366-F2D13D695F6E}" type="pres">
      <dgm:prSet presAssocID="{1B396D8B-F97F-4E46-887A-4ADD6810452E}" presName="sibTrans" presStyleCnt="0"/>
      <dgm:spPr/>
    </dgm:pt>
    <dgm:pt modelId="{45C0A4D4-D1AA-B940-B3D3-050C7F385D4E}" type="pres">
      <dgm:prSet presAssocID="{13C33D61-27B7-2B42-B99D-9AF29539BC1B}" presName="comp" presStyleCnt="0"/>
      <dgm:spPr/>
    </dgm:pt>
    <dgm:pt modelId="{B42AB67E-46D8-C241-A94E-671CB13E4167}" type="pres">
      <dgm:prSet presAssocID="{13C33D61-27B7-2B42-B99D-9AF29539BC1B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78E76-8A21-8343-8263-A62DAEF02A27}" type="pres">
      <dgm:prSet presAssocID="{13C33D61-27B7-2B42-B99D-9AF29539BC1B}" presName="rect1" presStyleLbl="l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1E48B5D-DECC-7649-AB49-349E864BF8DD}" type="pres">
      <dgm:prSet presAssocID="{1D779FBE-8927-284C-BFEB-F826AD5E5F01}" presName="sibTrans" presStyleCnt="0"/>
      <dgm:spPr/>
    </dgm:pt>
    <dgm:pt modelId="{61AEAC44-1EB7-3B4F-B7A0-C4690C158790}" type="pres">
      <dgm:prSet presAssocID="{FA10BAEE-735F-C74C-BC14-0638314B28BB}" presName="comp" presStyleCnt="0"/>
      <dgm:spPr/>
    </dgm:pt>
    <dgm:pt modelId="{4F50C3E8-BEB5-C449-BBC7-B742EF8C554E}" type="pres">
      <dgm:prSet presAssocID="{FA10BAEE-735F-C74C-BC14-0638314B28BB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12B36-DEAD-DE4C-86D1-DD425712CF9B}" type="pres">
      <dgm:prSet presAssocID="{FA10BAEE-735F-C74C-BC14-0638314B28BB}" presName="rect1" presStyleLbl="ln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B92AAE71-91C5-4A47-BA75-BFD3031CFE28}" type="presOf" srcId="{B696AD28-858D-9542-884A-388F7D10501D}" destId="{7FB0C4B0-00AB-8745-9518-7D764662F433}" srcOrd="0" destOrd="0" presId="urn:microsoft.com/office/officeart/2008/layout/AlternatingPictureBlocks"/>
    <dgm:cxn modelId="{546C0603-84E5-CA41-84D6-5EAD9A2732AC}" srcId="{FEDBC388-D805-4842-AC38-C353BD1D34EA}" destId="{13C33D61-27B7-2B42-B99D-9AF29539BC1B}" srcOrd="2" destOrd="0" parTransId="{D3E2FB13-C810-5B44-BE31-4B3058BA64DE}" sibTransId="{1D779FBE-8927-284C-BFEB-F826AD5E5F01}"/>
    <dgm:cxn modelId="{2FA750DF-72BB-074F-934C-108B2AEC23FD}" type="presOf" srcId="{FEDBC388-D805-4842-AC38-C353BD1D34EA}" destId="{35E245FD-C4BA-034A-88DA-3F49AC9E6413}" srcOrd="0" destOrd="0" presId="urn:microsoft.com/office/officeart/2008/layout/AlternatingPictureBlocks"/>
    <dgm:cxn modelId="{8C25B462-53D0-4845-A5E5-A1DFC954B857}" srcId="{FEDBC388-D805-4842-AC38-C353BD1D34EA}" destId="{6284FE44-CFD9-CA40-8276-5BA7CD9DC4A3}" srcOrd="1" destOrd="0" parTransId="{07273B74-5A92-674E-A8C8-60E75EE18184}" sibTransId="{1B396D8B-F97F-4E46-887A-4ADD6810452E}"/>
    <dgm:cxn modelId="{3ABD2106-9E4C-6C49-92C9-E76F95840A94}" srcId="{FEDBC388-D805-4842-AC38-C353BD1D34EA}" destId="{B696AD28-858D-9542-884A-388F7D10501D}" srcOrd="0" destOrd="0" parTransId="{9E47200C-1890-5C45-9B47-2056B48BFF81}" sibTransId="{10BAD6EE-EB45-A74F-927B-32FF1080634A}"/>
    <dgm:cxn modelId="{C5330DFF-67C7-E44F-84BF-6CCA7819459D}" srcId="{FEDBC388-D805-4842-AC38-C353BD1D34EA}" destId="{FA10BAEE-735F-C74C-BC14-0638314B28BB}" srcOrd="3" destOrd="0" parTransId="{D91E4185-2DEB-CE48-8A83-2649BC76843E}" sibTransId="{48551D6B-BB8A-644C-8DBB-40C0637EEAFC}"/>
    <dgm:cxn modelId="{FCF78EDD-1951-E040-9AED-06C84A88646C}" type="presOf" srcId="{13C33D61-27B7-2B42-B99D-9AF29539BC1B}" destId="{B42AB67E-46D8-C241-A94E-671CB13E4167}" srcOrd="0" destOrd="0" presId="urn:microsoft.com/office/officeart/2008/layout/AlternatingPictureBlocks"/>
    <dgm:cxn modelId="{AD220BE2-0468-6047-A880-E00F71F1DC3F}" type="presOf" srcId="{FA10BAEE-735F-C74C-BC14-0638314B28BB}" destId="{4F50C3E8-BEB5-C449-BBC7-B742EF8C554E}" srcOrd="0" destOrd="0" presId="urn:microsoft.com/office/officeart/2008/layout/AlternatingPictureBlocks"/>
    <dgm:cxn modelId="{C7AF23B6-B0F0-2949-A929-BF088E12B72C}" type="presOf" srcId="{6284FE44-CFD9-CA40-8276-5BA7CD9DC4A3}" destId="{CAAC2666-04F3-3B49-BA87-0C72C9BCA86F}" srcOrd="0" destOrd="0" presId="urn:microsoft.com/office/officeart/2008/layout/AlternatingPictureBlocks"/>
    <dgm:cxn modelId="{827EF07C-D52A-8441-AB78-66C3F5124AE9}" type="presParOf" srcId="{35E245FD-C4BA-034A-88DA-3F49AC9E6413}" destId="{B730B8B6-053F-1645-94B9-6A607D5F69D9}" srcOrd="0" destOrd="0" presId="urn:microsoft.com/office/officeart/2008/layout/AlternatingPictureBlocks"/>
    <dgm:cxn modelId="{6CB8321A-2F71-E84B-9CB1-535AD8A8ECC9}" type="presParOf" srcId="{B730B8B6-053F-1645-94B9-6A607D5F69D9}" destId="{7FB0C4B0-00AB-8745-9518-7D764662F433}" srcOrd="0" destOrd="0" presId="urn:microsoft.com/office/officeart/2008/layout/AlternatingPictureBlocks"/>
    <dgm:cxn modelId="{427FA46A-BAEE-3043-B3F4-F1797E9DE858}" type="presParOf" srcId="{B730B8B6-053F-1645-94B9-6A607D5F69D9}" destId="{958AD6C1-BCBC-7D4D-808C-AE7F73FD92C7}" srcOrd="1" destOrd="0" presId="urn:microsoft.com/office/officeart/2008/layout/AlternatingPictureBlocks"/>
    <dgm:cxn modelId="{4D6DF7EF-6110-1547-A21A-53B7E7284D57}" type="presParOf" srcId="{35E245FD-C4BA-034A-88DA-3F49AC9E6413}" destId="{3864B06C-16D4-CF48-BEED-DB22D6891FCB}" srcOrd="1" destOrd="0" presId="urn:microsoft.com/office/officeart/2008/layout/AlternatingPictureBlocks"/>
    <dgm:cxn modelId="{7DF405AA-8C93-B74E-9CF0-821B6FBE2D10}" type="presParOf" srcId="{35E245FD-C4BA-034A-88DA-3F49AC9E6413}" destId="{F76D503B-325F-A144-8EC1-BDF245E881FC}" srcOrd="2" destOrd="0" presId="urn:microsoft.com/office/officeart/2008/layout/AlternatingPictureBlocks"/>
    <dgm:cxn modelId="{87EFE991-838F-3541-B8CB-9B52A63B0658}" type="presParOf" srcId="{F76D503B-325F-A144-8EC1-BDF245E881FC}" destId="{CAAC2666-04F3-3B49-BA87-0C72C9BCA86F}" srcOrd="0" destOrd="0" presId="urn:microsoft.com/office/officeart/2008/layout/AlternatingPictureBlocks"/>
    <dgm:cxn modelId="{E23985BD-42C8-7C48-88C5-31F063935EFA}" type="presParOf" srcId="{F76D503B-325F-A144-8EC1-BDF245E881FC}" destId="{3B22F1BE-3994-FA48-AD6D-EA3B0BC78811}" srcOrd="1" destOrd="0" presId="urn:microsoft.com/office/officeart/2008/layout/AlternatingPictureBlocks"/>
    <dgm:cxn modelId="{9612EF2E-2400-7943-A5CB-3BF8B6318C23}" type="presParOf" srcId="{35E245FD-C4BA-034A-88DA-3F49AC9E6413}" destId="{37A4E4A0-EAC3-E040-9366-F2D13D695F6E}" srcOrd="3" destOrd="0" presId="urn:microsoft.com/office/officeart/2008/layout/AlternatingPictureBlocks"/>
    <dgm:cxn modelId="{A9CB72D9-FE1D-764F-BD06-1CBB7E9151D9}" type="presParOf" srcId="{35E245FD-C4BA-034A-88DA-3F49AC9E6413}" destId="{45C0A4D4-D1AA-B940-B3D3-050C7F385D4E}" srcOrd="4" destOrd="0" presId="urn:microsoft.com/office/officeart/2008/layout/AlternatingPictureBlocks"/>
    <dgm:cxn modelId="{02864CBE-54DE-C446-88A5-05CBACD1B2B5}" type="presParOf" srcId="{45C0A4D4-D1AA-B940-B3D3-050C7F385D4E}" destId="{B42AB67E-46D8-C241-A94E-671CB13E4167}" srcOrd="0" destOrd="0" presId="urn:microsoft.com/office/officeart/2008/layout/AlternatingPictureBlocks"/>
    <dgm:cxn modelId="{4F1A4BEB-4096-7A4C-96F2-76C28CDB53BC}" type="presParOf" srcId="{45C0A4D4-D1AA-B940-B3D3-050C7F385D4E}" destId="{76F78E76-8A21-8343-8263-A62DAEF02A27}" srcOrd="1" destOrd="0" presId="urn:microsoft.com/office/officeart/2008/layout/AlternatingPictureBlocks"/>
    <dgm:cxn modelId="{183443D2-B1A1-B142-A7E3-C2955233D2A3}" type="presParOf" srcId="{35E245FD-C4BA-034A-88DA-3F49AC9E6413}" destId="{81E48B5D-DECC-7649-AB49-349E864BF8DD}" srcOrd="5" destOrd="0" presId="urn:microsoft.com/office/officeart/2008/layout/AlternatingPictureBlocks"/>
    <dgm:cxn modelId="{57E91FF9-CFE5-8E49-9C74-1B7485737C5E}" type="presParOf" srcId="{35E245FD-C4BA-034A-88DA-3F49AC9E6413}" destId="{61AEAC44-1EB7-3B4F-B7A0-C4690C158790}" srcOrd="6" destOrd="0" presId="urn:microsoft.com/office/officeart/2008/layout/AlternatingPictureBlocks"/>
    <dgm:cxn modelId="{C364FD6D-7A40-8243-85B1-F97BF5354E63}" type="presParOf" srcId="{61AEAC44-1EB7-3B4F-B7A0-C4690C158790}" destId="{4F50C3E8-BEB5-C449-BBC7-B742EF8C554E}" srcOrd="0" destOrd="0" presId="urn:microsoft.com/office/officeart/2008/layout/AlternatingPictureBlocks"/>
    <dgm:cxn modelId="{A68A9713-516D-FD4A-A9DE-B94C3233165B}" type="presParOf" srcId="{61AEAC44-1EB7-3B4F-B7A0-C4690C158790}" destId="{F7812B36-DEAD-DE4C-86D1-DD425712CF9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EDBC388-D805-4842-AC38-C353BD1D34EA}" type="doc">
      <dgm:prSet loTypeId="urn:microsoft.com/office/officeart/2008/layout/AlternatingPictureBlocks" loCatId="" qsTypeId="urn:microsoft.com/office/officeart/2005/8/quickstyle/simple4" qsCatId="simple" csTypeId="urn:microsoft.com/office/officeart/2005/8/colors/colorful1" csCatId="colorful" phldr="1"/>
      <dgm:spPr/>
    </dgm:pt>
    <dgm:pt modelId="{B696AD28-858D-9542-884A-388F7D10501D}">
      <dgm:prSet phldrT="[Text]"/>
      <dgm:spPr/>
      <dgm:t>
        <a:bodyPr/>
        <a:lstStyle/>
        <a:p>
          <a:r>
            <a:rPr lang="en-US" dirty="0" smtClean="0"/>
            <a:t>Make sure of the facts</a:t>
          </a:r>
          <a:endParaRPr lang="en-US" dirty="0"/>
        </a:p>
      </dgm:t>
    </dgm:pt>
    <dgm:pt modelId="{9E47200C-1890-5C45-9B47-2056B48BFF81}" type="parTrans" cxnId="{3ABD2106-9E4C-6C49-92C9-E76F95840A94}">
      <dgm:prSet/>
      <dgm:spPr/>
      <dgm:t>
        <a:bodyPr/>
        <a:lstStyle/>
        <a:p>
          <a:endParaRPr lang="en-US"/>
        </a:p>
      </dgm:t>
    </dgm:pt>
    <dgm:pt modelId="{10BAD6EE-EB45-A74F-927B-32FF1080634A}" type="sibTrans" cxnId="{3ABD2106-9E4C-6C49-92C9-E76F95840A94}">
      <dgm:prSet/>
      <dgm:spPr/>
      <dgm:t>
        <a:bodyPr/>
        <a:lstStyle/>
        <a:p>
          <a:endParaRPr lang="en-US"/>
        </a:p>
      </dgm:t>
    </dgm:pt>
    <dgm:pt modelId="{FA10BAEE-735F-C74C-BC14-0638314B28BB}">
      <dgm:prSet phldrT="[Text]"/>
      <dgm:spPr/>
      <dgm:t>
        <a:bodyPr/>
        <a:lstStyle/>
        <a:p>
          <a:r>
            <a:rPr lang="en-US" dirty="0" smtClean="0"/>
            <a:t>Balancing box</a:t>
          </a:r>
          <a:endParaRPr lang="en-US" dirty="0"/>
        </a:p>
      </dgm:t>
    </dgm:pt>
    <dgm:pt modelId="{D91E4185-2DEB-CE48-8A83-2649BC76843E}" type="parTrans" cxnId="{C5330DFF-67C7-E44F-84BF-6CCA7819459D}">
      <dgm:prSet/>
      <dgm:spPr/>
      <dgm:t>
        <a:bodyPr/>
        <a:lstStyle/>
        <a:p>
          <a:endParaRPr lang="en-US"/>
        </a:p>
      </dgm:t>
    </dgm:pt>
    <dgm:pt modelId="{48551D6B-BB8A-644C-8DBB-40C0637EEAFC}" type="sibTrans" cxnId="{C5330DFF-67C7-E44F-84BF-6CCA7819459D}">
      <dgm:prSet/>
      <dgm:spPr/>
      <dgm:t>
        <a:bodyPr/>
        <a:lstStyle/>
        <a:p>
          <a:endParaRPr lang="en-US"/>
        </a:p>
      </dgm:t>
    </dgm:pt>
    <dgm:pt modelId="{13C33D61-27B7-2B42-B99D-9AF29539BC1B}">
      <dgm:prSet phldrT="[Text]"/>
      <dgm:spPr/>
      <dgm:t>
        <a:bodyPr/>
        <a:lstStyle/>
        <a:p>
          <a:r>
            <a:rPr lang="en-US" dirty="0" smtClean="0"/>
            <a:t>Level out the arguments using the</a:t>
          </a:r>
          <a:endParaRPr lang="en-US" dirty="0"/>
        </a:p>
      </dgm:t>
    </dgm:pt>
    <dgm:pt modelId="{D3E2FB13-C810-5B44-BE31-4B3058BA64DE}" type="parTrans" cxnId="{546C0603-84E5-CA41-84D6-5EAD9A2732AC}">
      <dgm:prSet/>
      <dgm:spPr/>
      <dgm:t>
        <a:bodyPr/>
        <a:lstStyle/>
        <a:p>
          <a:endParaRPr lang="en-US"/>
        </a:p>
      </dgm:t>
    </dgm:pt>
    <dgm:pt modelId="{1D779FBE-8927-284C-BFEB-F826AD5E5F01}" type="sibTrans" cxnId="{546C0603-84E5-CA41-84D6-5EAD9A2732AC}">
      <dgm:prSet/>
      <dgm:spPr/>
      <dgm:t>
        <a:bodyPr/>
        <a:lstStyle/>
        <a:p>
          <a:endParaRPr lang="en-US"/>
        </a:p>
      </dgm:t>
    </dgm:pt>
    <dgm:pt modelId="{6284FE44-CFD9-CA40-8276-5BA7CD9DC4A3}">
      <dgm:prSet phldrT="[Text]"/>
      <dgm:spPr/>
      <dgm:t>
        <a:bodyPr/>
        <a:lstStyle/>
        <a:p>
          <a:r>
            <a:rPr lang="en-US" dirty="0" smtClean="0"/>
            <a:t>Outcomes of Relevance to the Agents involved</a:t>
          </a:r>
          <a:endParaRPr lang="en-US" dirty="0"/>
        </a:p>
      </dgm:t>
    </dgm:pt>
    <dgm:pt modelId="{1B396D8B-F97F-4E46-887A-4ADD6810452E}" type="sibTrans" cxnId="{8C25B462-53D0-4845-A5E5-A1DFC954B857}">
      <dgm:prSet/>
      <dgm:spPr/>
      <dgm:t>
        <a:bodyPr/>
        <a:lstStyle/>
        <a:p>
          <a:endParaRPr lang="en-US"/>
        </a:p>
      </dgm:t>
    </dgm:pt>
    <dgm:pt modelId="{07273B74-5A92-674E-A8C8-60E75EE18184}" type="parTrans" cxnId="{8C25B462-53D0-4845-A5E5-A1DFC954B857}">
      <dgm:prSet/>
      <dgm:spPr/>
      <dgm:t>
        <a:bodyPr/>
        <a:lstStyle/>
        <a:p>
          <a:endParaRPr lang="en-US"/>
        </a:p>
      </dgm:t>
    </dgm:pt>
    <dgm:pt modelId="{35E245FD-C4BA-034A-88DA-3F49AC9E6413}" type="pres">
      <dgm:prSet presAssocID="{FEDBC388-D805-4842-AC38-C353BD1D34EA}" presName="linearFlow" presStyleCnt="0">
        <dgm:presLayoutVars>
          <dgm:dir/>
          <dgm:resizeHandles val="exact"/>
        </dgm:presLayoutVars>
      </dgm:prSet>
      <dgm:spPr/>
    </dgm:pt>
    <dgm:pt modelId="{B730B8B6-053F-1645-94B9-6A607D5F69D9}" type="pres">
      <dgm:prSet presAssocID="{B696AD28-858D-9542-884A-388F7D10501D}" presName="comp" presStyleCnt="0"/>
      <dgm:spPr/>
    </dgm:pt>
    <dgm:pt modelId="{7FB0C4B0-00AB-8745-9518-7D764662F433}" type="pres">
      <dgm:prSet presAssocID="{B696AD28-858D-9542-884A-388F7D10501D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8AD6C1-BCBC-7D4D-808C-AE7F73FD92C7}" type="pres">
      <dgm:prSet presAssocID="{B696AD28-858D-9542-884A-388F7D10501D}" presName="rect1" presStyleLbl="ln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3864B06C-16D4-CF48-BEED-DB22D6891FCB}" type="pres">
      <dgm:prSet presAssocID="{10BAD6EE-EB45-A74F-927B-32FF1080634A}" presName="sibTrans" presStyleCnt="0"/>
      <dgm:spPr/>
    </dgm:pt>
    <dgm:pt modelId="{F76D503B-325F-A144-8EC1-BDF245E881FC}" type="pres">
      <dgm:prSet presAssocID="{6284FE44-CFD9-CA40-8276-5BA7CD9DC4A3}" presName="comp" presStyleCnt="0"/>
      <dgm:spPr/>
    </dgm:pt>
    <dgm:pt modelId="{CAAC2666-04F3-3B49-BA87-0C72C9BCA86F}" type="pres">
      <dgm:prSet presAssocID="{6284FE44-CFD9-CA40-8276-5BA7CD9DC4A3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2F1BE-3994-FA48-AD6D-EA3B0BC78811}" type="pres">
      <dgm:prSet presAssocID="{6284FE44-CFD9-CA40-8276-5BA7CD9DC4A3}" presName="rect1" presStyleLbl="l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37A4E4A0-EAC3-E040-9366-F2D13D695F6E}" type="pres">
      <dgm:prSet presAssocID="{1B396D8B-F97F-4E46-887A-4ADD6810452E}" presName="sibTrans" presStyleCnt="0"/>
      <dgm:spPr/>
    </dgm:pt>
    <dgm:pt modelId="{45C0A4D4-D1AA-B940-B3D3-050C7F385D4E}" type="pres">
      <dgm:prSet presAssocID="{13C33D61-27B7-2B42-B99D-9AF29539BC1B}" presName="comp" presStyleCnt="0"/>
      <dgm:spPr/>
    </dgm:pt>
    <dgm:pt modelId="{B42AB67E-46D8-C241-A94E-671CB13E4167}" type="pres">
      <dgm:prSet presAssocID="{13C33D61-27B7-2B42-B99D-9AF29539BC1B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78E76-8A21-8343-8263-A62DAEF02A27}" type="pres">
      <dgm:prSet presAssocID="{13C33D61-27B7-2B42-B99D-9AF29539BC1B}" presName="rect1" presStyleLbl="l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1E48B5D-DECC-7649-AB49-349E864BF8DD}" type="pres">
      <dgm:prSet presAssocID="{1D779FBE-8927-284C-BFEB-F826AD5E5F01}" presName="sibTrans" presStyleCnt="0"/>
      <dgm:spPr/>
    </dgm:pt>
    <dgm:pt modelId="{61AEAC44-1EB7-3B4F-B7A0-C4690C158790}" type="pres">
      <dgm:prSet presAssocID="{FA10BAEE-735F-C74C-BC14-0638314B28BB}" presName="comp" presStyleCnt="0"/>
      <dgm:spPr/>
    </dgm:pt>
    <dgm:pt modelId="{4F50C3E8-BEB5-C449-BBC7-B742EF8C554E}" type="pres">
      <dgm:prSet presAssocID="{FA10BAEE-735F-C74C-BC14-0638314B28BB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12B36-DEAD-DE4C-86D1-DD425712CF9B}" type="pres">
      <dgm:prSet presAssocID="{FA10BAEE-735F-C74C-BC14-0638314B28BB}" presName="rect1" presStyleLbl="ln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A1CBE016-2588-9746-BD90-AB91C767077D}" type="presOf" srcId="{13C33D61-27B7-2B42-B99D-9AF29539BC1B}" destId="{B42AB67E-46D8-C241-A94E-671CB13E4167}" srcOrd="0" destOrd="0" presId="urn:microsoft.com/office/officeart/2008/layout/AlternatingPictureBlocks"/>
    <dgm:cxn modelId="{546C0603-84E5-CA41-84D6-5EAD9A2732AC}" srcId="{FEDBC388-D805-4842-AC38-C353BD1D34EA}" destId="{13C33D61-27B7-2B42-B99D-9AF29539BC1B}" srcOrd="2" destOrd="0" parTransId="{D3E2FB13-C810-5B44-BE31-4B3058BA64DE}" sibTransId="{1D779FBE-8927-284C-BFEB-F826AD5E5F01}"/>
    <dgm:cxn modelId="{8C25B462-53D0-4845-A5E5-A1DFC954B857}" srcId="{FEDBC388-D805-4842-AC38-C353BD1D34EA}" destId="{6284FE44-CFD9-CA40-8276-5BA7CD9DC4A3}" srcOrd="1" destOrd="0" parTransId="{07273B74-5A92-674E-A8C8-60E75EE18184}" sibTransId="{1B396D8B-F97F-4E46-887A-4ADD6810452E}"/>
    <dgm:cxn modelId="{3ABD2106-9E4C-6C49-92C9-E76F95840A94}" srcId="{FEDBC388-D805-4842-AC38-C353BD1D34EA}" destId="{B696AD28-858D-9542-884A-388F7D10501D}" srcOrd="0" destOrd="0" parTransId="{9E47200C-1890-5C45-9B47-2056B48BFF81}" sibTransId="{10BAD6EE-EB45-A74F-927B-32FF1080634A}"/>
    <dgm:cxn modelId="{C5330DFF-67C7-E44F-84BF-6CCA7819459D}" srcId="{FEDBC388-D805-4842-AC38-C353BD1D34EA}" destId="{FA10BAEE-735F-C74C-BC14-0638314B28BB}" srcOrd="3" destOrd="0" parTransId="{D91E4185-2DEB-CE48-8A83-2649BC76843E}" sibTransId="{48551D6B-BB8A-644C-8DBB-40C0637EEAFC}"/>
    <dgm:cxn modelId="{D72537C3-F321-1044-8CCE-64BD16889BCC}" type="presOf" srcId="{FEDBC388-D805-4842-AC38-C353BD1D34EA}" destId="{35E245FD-C4BA-034A-88DA-3F49AC9E6413}" srcOrd="0" destOrd="0" presId="urn:microsoft.com/office/officeart/2008/layout/AlternatingPictureBlocks"/>
    <dgm:cxn modelId="{247F6D95-1BCE-5F46-97BD-82999C42F797}" type="presOf" srcId="{B696AD28-858D-9542-884A-388F7D10501D}" destId="{7FB0C4B0-00AB-8745-9518-7D764662F433}" srcOrd="0" destOrd="0" presId="urn:microsoft.com/office/officeart/2008/layout/AlternatingPictureBlocks"/>
    <dgm:cxn modelId="{3A51DB8A-11B8-454D-B849-31B1CB92538E}" type="presOf" srcId="{FA10BAEE-735F-C74C-BC14-0638314B28BB}" destId="{4F50C3E8-BEB5-C449-BBC7-B742EF8C554E}" srcOrd="0" destOrd="0" presId="urn:microsoft.com/office/officeart/2008/layout/AlternatingPictureBlocks"/>
    <dgm:cxn modelId="{B6587889-4DAB-1242-BCF2-229B2869A5B2}" type="presOf" srcId="{6284FE44-CFD9-CA40-8276-5BA7CD9DC4A3}" destId="{CAAC2666-04F3-3B49-BA87-0C72C9BCA86F}" srcOrd="0" destOrd="0" presId="urn:microsoft.com/office/officeart/2008/layout/AlternatingPictureBlocks"/>
    <dgm:cxn modelId="{54E33595-69D6-4F4B-9848-AC8EB4F21725}" type="presParOf" srcId="{35E245FD-C4BA-034A-88DA-3F49AC9E6413}" destId="{B730B8B6-053F-1645-94B9-6A607D5F69D9}" srcOrd="0" destOrd="0" presId="urn:microsoft.com/office/officeart/2008/layout/AlternatingPictureBlocks"/>
    <dgm:cxn modelId="{B8B95931-C57C-BF45-87B1-3EC7EABDB2D4}" type="presParOf" srcId="{B730B8B6-053F-1645-94B9-6A607D5F69D9}" destId="{7FB0C4B0-00AB-8745-9518-7D764662F433}" srcOrd="0" destOrd="0" presId="urn:microsoft.com/office/officeart/2008/layout/AlternatingPictureBlocks"/>
    <dgm:cxn modelId="{29E6DCC2-87E2-5047-900B-5B62554FC10A}" type="presParOf" srcId="{B730B8B6-053F-1645-94B9-6A607D5F69D9}" destId="{958AD6C1-BCBC-7D4D-808C-AE7F73FD92C7}" srcOrd="1" destOrd="0" presId="urn:microsoft.com/office/officeart/2008/layout/AlternatingPictureBlocks"/>
    <dgm:cxn modelId="{26AA4496-E272-2A4C-8C2D-073AD29C3F0B}" type="presParOf" srcId="{35E245FD-C4BA-034A-88DA-3F49AC9E6413}" destId="{3864B06C-16D4-CF48-BEED-DB22D6891FCB}" srcOrd="1" destOrd="0" presId="urn:microsoft.com/office/officeart/2008/layout/AlternatingPictureBlocks"/>
    <dgm:cxn modelId="{03B52D51-8885-CB49-AC67-03549AD1920F}" type="presParOf" srcId="{35E245FD-C4BA-034A-88DA-3F49AC9E6413}" destId="{F76D503B-325F-A144-8EC1-BDF245E881FC}" srcOrd="2" destOrd="0" presId="urn:microsoft.com/office/officeart/2008/layout/AlternatingPictureBlocks"/>
    <dgm:cxn modelId="{D2A9A87F-F4A9-CC4C-9546-42264BC49488}" type="presParOf" srcId="{F76D503B-325F-A144-8EC1-BDF245E881FC}" destId="{CAAC2666-04F3-3B49-BA87-0C72C9BCA86F}" srcOrd="0" destOrd="0" presId="urn:microsoft.com/office/officeart/2008/layout/AlternatingPictureBlocks"/>
    <dgm:cxn modelId="{A616B162-BDB1-3B4C-BD1C-51976AE9FC9D}" type="presParOf" srcId="{F76D503B-325F-A144-8EC1-BDF245E881FC}" destId="{3B22F1BE-3994-FA48-AD6D-EA3B0BC78811}" srcOrd="1" destOrd="0" presId="urn:microsoft.com/office/officeart/2008/layout/AlternatingPictureBlocks"/>
    <dgm:cxn modelId="{ECA7A9D9-A231-8642-BC38-B7179D009CD3}" type="presParOf" srcId="{35E245FD-C4BA-034A-88DA-3F49AC9E6413}" destId="{37A4E4A0-EAC3-E040-9366-F2D13D695F6E}" srcOrd="3" destOrd="0" presId="urn:microsoft.com/office/officeart/2008/layout/AlternatingPictureBlocks"/>
    <dgm:cxn modelId="{A1D93FC4-9DB6-B14C-B20A-63DAC2FAAB48}" type="presParOf" srcId="{35E245FD-C4BA-034A-88DA-3F49AC9E6413}" destId="{45C0A4D4-D1AA-B940-B3D3-050C7F385D4E}" srcOrd="4" destOrd="0" presId="urn:microsoft.com/office/officeart/2008/layout/AlternatingPictureBlocks"/>
    <dgm:cxn modelId="{A747E6CA-98AD-D946-A4D9-F35C0C838F19}" type="presParOf" srcId="{45C0A4D4-D1AA-B940-B3D3-050C7F385D4E}" destId="{B42AB67E-46D8-C241-A94E-671CB13E4167}" srcOrd="0" destOrd="0" presId="urn:microsoft.com/office/officeart/2008/layout/AlternatingPictureBlocks"/>
    <dgm:cxn modelId="{EB5E4D62-5781-5441-B656-2CABA334184B}" type="presParOf" srcId="{45C0A4D4-D1AA-B940-B3D3-050C7F385D4E}" destId="{76F78E76-8A21-8343-8263-A62DAEF02A27}" srcOrd="1" destOrd="0" presId="urn:microsoft.com/office/officeart/2008/layout/AlternatingPictureBlocks"/>
    <dgm:cxn modelId="{68D82A4E-5CEC-C544-9668-4D6D0CA952BE}" type="presParOf" srcId="{35E245FD-C4BA-034A-88DA-3F49AC9E6413}" destId="{81E48B5D-DECC-7649-AB49-349E864BF8DD}" srcOrd="5" destOrd="0" presId="urn:microsoft.com/office/officeart/2008/layout/AlternatingPictureBlocks"/>
    <dgm:cxn modelId="{86873410-97EA-394E-8E8F-66DF8B39B015}" type="presParOf" srcId="{35E245FD-C4BA-034A-88DA-3F49AC9E6413}" destId="{61AEAC44-1EB7-3B4F-B7A0-C4690C158790}" srcOrd="6" destOrd="0" presId="urn:microsoft.com/office/officeart/2008/layout/AlternatingPictureBlocks"/>
    <dgm:cxn modelId="{51381505-C137-1C45-B1A0-9D92578BFCF1}" type="presParOf" srcId="{61AEAC44-1EB7-3B4F-B7A0-C4690C158790}" destId="{4F50C3E8-BEB5-C449-BBC7-B742EF8C554E}" srcOrd="0" destOrd="0" presId="urn:microsoft.com/office/officeart/2008/layout/AlternatingPictureBlocks"/>
    <dgm:cxn modelId="{A39AB9AC-0084-0747-8A4A-9C57894EB084}" type="presParOf" srcId="{61AEAC44-1EB7-3B4F-B7A0-C4690C158790}" destId="{F7812B36-DEAD-DE4C-86D1-DD425712CF9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FEDBC388-D805-4842-AC38-C353BD1D34EA}" type="doc">
      <dgm:prSet loTypeId="urn:microsoft.com/office/officeart/2008/layout/AlternatingPictureBlocks" loCatId="" qsTypeId="urn:microsoft.com/office/officeart/2005/8/quickstyle/simple4" qsCatId="simple" csTypeId="urn:microsoft.com/office/officeart/2005/8/colors/colorful1" csCatId="colorful" phldr="1"/>
      <dgm:spPr/>
    </dgm:pt>
    <dgm:pt modelId="{B696AD28-858D-9542-884A-388F7D10501D}">
      <dgm:prSet phldrT="[Text]"/>
      <dgm:spPr/>
      <dgm:t>
        <a:bodyPr/>
        <a:lstStyle/>
        <a:p>
          <a:r>
            <a:rPr lang="en-US" dirty="0" smtClean="0"/>
            <a:t>Make sure of the facts</a:t>
          </a:r>
          <a:endParaRPr lang="en-US" dirty="0"/>
        </a:p>
      </dgm:t>
    </dgm:pt>
    <dgm:pt modelId="{9E47200C-1890-5C45-9B47-2056B48BFF81}" type="parTrans" cxnId="{3ABD2106-9E4C-6C49-92C9-E76F95840A94}">
      <dgm:prSet/>
      <dgm:spPr/>
      <dgm:t>
        <a:bodyPr/>
        <a:lstStyle/>
        <a:p>
          <a:endParaRPr lang="en-US"/>
        </a:p>
      </dgm:t>
    </dgm:pt>
    <dgm:pt modelId="{10BAD6EE-EB45-A74F-927B-32FF1080634A}" type="sibTrans" cxnId="{3ABD2106-9E4C-6C49-92C9-E76F95840A94}">
      <dgm:prSet/>
      <dgm:spPr/>
      <dgm:t>
        <a:bodyPr/>
        <a:lstStyle/>
        <a:p>
          <a:endParaRPr lang="en-US"/>
        </a:p>
      </dgm:t>
    </dgm:pt>
    <dgm:pt modelId="{FA10BAEE-735F-C74C-BC14-0638314B28BB}">
      <dgm:prSet phldrT="[Text]"/>
      <dgm:spPr/>
      <dgm:t>
        <a:bodyPr/>
        <a:lstStyle/>
        <a:p>
          <a:r>
            <a:rPr lang="en-US" dirty="0" smtClean="0"/>
            <a:t>Balancing box</a:t>
          </a:r>
          <a:endParaRPr lang="en-US" dirty="0"/>
        </a:p>
      </dgm:t>
    </dgm:pt>
    <dgm:pt modelId="{D91E4185-2DEB-CE48-8A83-2649BC76843E}" type="parTrans" cxnId="{C5330DFF-67C7-E44F-84BF-6CCA7819459D}">
      <dgm:prSet/>
      <dgm:spPr/>
      <dgm:t>
        <a:bodyPr/>
        <a:lstStyle/>
        <a:p>
          <a:endParaRPr lang="en-US"/>
        </a:p>
      </dgm:t>
    </dgm:pt>
    <dgm:pt modelId="{48551D6B-BB8A-644C-8DBB-40C0637EEAFC}" type="sibTrans" cxnId="{C5330DFF-67C7-E44F-84BF-6CCA7819459D}">
      <dgm:prSet/>
      <dgm:spPr/>
      <dgm:t>
        <a:bodyPr/>
        <a:lstStyle/>
        <a:p>
          <a:endParaRPr lang="en-US"/>
        </a:p>
      </dgm:t>
    </dgm:pt>
    <dgm:pt modelId="{13C33D61-27B7-2B42-B99D-9AF29539BC1B}">
      <dgm:prSet phldrT="[Text]"/>
      <dgm:spPr/>
      <dgm:t>
        <a:bodyPr/>
        <a:lstStyle/>
        <a:p>
          <a:r>
            <a:rPr lang="en-US" dirty="0" smtClean="0"/>
            <a:t>Level out the arguments using the</a:t>
          </a:r>
          <a:endParaRPr lang="en-US" dirty="0"/>
        </a:p>
      </dgm:t>
    </dgm:pt>
    <dgm:pt modelId="{D3E2FB13-C810-5B44-BE31-4B3058BA64DE}" type="parTrans" cxnId="{546C0603-84E5-CA41-84D6-5EAD9A2732AC}">
      <dgm:prSet/>
      <dgm:spPr/>
      <dgm:t>
        <a:bodyPr/>
        <a:lstStyle/>
        <a:p>
          <a:endParaRPr lang="en-US"/>
        </a:p>
      </dgm:t>
    </dgm:pt>
    <dgm:pt modelId="{1D779FBE-8927-284C-BFEB-F826AD5E5F01}" type="sibTrans" cxnId="{546C0603-84E5-CA41-84D6-5EAD9A2732AC}">
      <dgm:prSet/>
      <dgm:spPr/>
      <dgm:t>
        <a:bodyPr/>
        <a:lstStyle/>
        <a:p>
          <a:endParaRPr lang="en-US"/>
        </a:p>
      </dgm:t>
    </dgm:pt>
    <dgm:pt modelId="{6284FE44-CFD9-CA40-8276-5BA7CD9DC4A3}">
      <dgm:prSet phldrT="[Text]"/>
      <dgm:spPr/>
      <dgm:t>
        <a:bodyPr/>
        <a:lstStyle/>
        <a:p>
          <a:r>
            <a:rPr lang="en-US" dirty="0" smtClean="0"/>
            <a:t>Outcomes of Relevance to the Agents involved</a:t>
          </a:r>
          <a:endParaRPr lang="en-US" dirty="0"/>
        </a:p>
      </dgm:t>
    </dgm:pt>
    <dgm:pt modelId="{1B396D8B-F97F-4E46-887A-4ADD6810452E}" type="sibTrans" cxnId="{8C25B462-53D0-4845-A5E5-A1DFC954B857}">
      <dgm:prSet/>
      <dgm:spPr/>
      <dgm:t>
        <a:bodyPr/>
        <a:lstStyle/>
        <a:p>
          <a:endParaRPr lang="en-US"/>
        </a:p>
      </dgm:t>
    </dgm:pt>
    <dgm:pt modelId="{07273B74-5A92-674E-A8C8-60E75EE18184}" type="parTrans" cxnId="{8C25B462-53D0-4845-A5E5-A1DFC954B857}">
      <dgm:prSet/>
      <dgm:spPr/>
      <dgm:t>
        <a:bodyPr/>
        <a:lstStyle/>
        <a:p>
          <a:endParaRPr lang="en-US"/>
        </a:p>
      </dgm:t>
    </dgm:pt>
    <dgm:pt modelId="{35E245FD-C4BA-034A-88DA-3F49AC9E6413}" type="pres">
      <dgm:prSet presAssocID="{FEDBC388-D805-4842-AC38-C353BD1D34EA}" presName="linearFlow" presStyleCnt="0">
        <dgm:presLayoutVars>
          <dgm:dir/>
          <dgm:resizeHandles val="exact"/>
        </dgm:presLayoutVars>
      </dgm:prSet>
      <dgm:spPr/>
    </dgm:pt>
    <dgm:pt modelId="{B730B8B6-053F-1645-94B9-6A607D5F69D9}" type="pres">
      <dgm:prSet presAssocID="{B696AD28-858D-9542-884A-388F7D10501D}" presName="comp" presStyleCnt="0"/>
      <dgm:spPr/>
    </dgm:pt>
    <dgm:pt modelId="{7FB0C4B0-00AB-8745-9518-7D764662F433}" type="pres">
      <dgm:prSet presAssocID="{B696AD28-858D-9542-884A-388F7D10501D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8AD6C1-BCBC-7D4D-808C-AE7F73FD92C7}" type="pres">
      <dgm:prSet presAssocID="{B696AD28-858D-9542-884A-388F7D10501D}" presName="rect1" presStyleLbl="ln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3864B06C-16D4-CF48-BEED-DB22D6891FCB}" type="pres">
      <dgm:prSet presAssocID="{10BAD6EE-EB45-A74F-927B-32FF1080634A}" presName="sibTrans" presStyleCnt="0"/>
      <dgm:spPr/>
    </dgm:pt>
    <dgm:pt modelId="{F76D503B-325F-A144-8EC1-BDF245E881FC}" type="pres">
      <dgm:prSet presAssocID="{6284FE44-CFD9-CA40-8276-5BA7CD9DC4A3}" presName="comp" presStyleCnt="0"/>
      <dgm:spPr/>
    </dgm:pt>
    <dgm:pt modelId="{CAAC2666-04F3-3B49-BA87-0C72C9BCA86F}" type="pres">
      <dgm:prSet presAssocID="{6284FE44-CFD9-CA40-8276-5BA7CD9DC4A3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2F1BE-3994-FA48-AD6D-EA3B0BC78811}" type="pres">
      <dgm:prSet presAssocID="{6284FE44-CFD9-CA40-8276-5BA7CD9DC4A3}" presName="rect1" presStyleLbl="l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37A4E4A0-EAC3-E040-9366-F2D13D695F6E}" type="pres">
      <dgm:prSet presAssocID="{1B396D8B-F97F-4E46-887A-4ADD6810452E}" presName="sibTrans" presStyleCnt="0"/>
      <dgm:spPr/>
    </dgm:pt>
    <dgm:pt modelId="{45C0A4D4-D1AA-B940-B3D3-050C7F385D4E}" type="pres">
      <dgm:prSet presAssocID="{13C33D61-27B7-2B42-B99D-9AF29539BC1B}" presName="comp" presStyleCnt="0"/>
      <dgm:spPr/>
    </dgm:pt>
    <dgm:pt modelId="{B42AB67E-46D8-C241-A94E-671CB13E4167}" type="pres">
      <dgm:prSet presAssocID="{13C33D61-27B7-2B42-B99D-9AF29539BC1B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78E76-8A21-8343-8263-A62DAEF02A27}" type="pres">
      <dgm:prSet presAssocID="{13C33D61-27B7-2B42-B99D-9AF29539BC1B}" presName="rect1" presStyleLbl="l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1E48B5D-DECC-7649-AB49-349E864BF8DD}" type="pres">
      <dgm:prSet presAssocID="{1D779FBE-8927-284C-BFEB-F826AD5E5F01}" presName="sibTrans" presStyleCnt="0"/>
      <dgm:spPr/>
    </dgm:pt>
    <dgm:pt modelId="{61AEAC44-1EB7-3B4F-B7A0-C4690C158790}" type="pres">
      <dgm:prSet presAssocID="{FA10BAEE-735F-C74C-BC14-0638314B28BB}" presName="comp" presStyleCnt="0"/>
      <dgm:spPr/>
    </dgm:pt>
    <dgm:pt modelId="{4F50C3E8-BEB5-C449-BBC7-B742EF8C554E}" type="pres">
      <dgm:prSet presAssocID="{FA10BAEE-735F-C74C-BC14-0638314B28BB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12B36-DEAD-DE4C-86D1-DD425712CF9B}" type="pres">
      <dgm:prSet presAssocID="{FA10BAEE-735F-C74C-BC14-0638314B28BB}" presName="rect1" presStyleLbl="ln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C76E6CFF-3898-BF4C-9A29-580B52DEE7A5}" type="presOf" srcId="{B696AD28-858D-9542-884A-388F7D10501D}" destId="{7FB0C4B0-00AB-8745-9518-7D764662F433}" srcOrd="0" destOrd="0" presId="urn:microsoft.com/office/officeart/2008/layout/AlternatingPictureBlocks"/>
    <dgm:cxn modelId="{546C0603-84E5-CA41-84D6-5EAD9A2732AC}" srcId="{FEDBC388-D805-4842-AC38-C353BD1D34EA}" destId="{13C33D61-27B7-2B42-B99D-9AF29539BC1B}" srcOrd="2" destOrd="0" parTransId="{D3E2FB13-C810-5B44-BE31-4B3058BA64DE}" sibTransId="{1D779FBE-8927-284C-BFEB-F826AD5E5F01}"/>
    <dgm:cxn modelId="{B21CB0A8-4A49-3E4C-8D4F-B0838698846D}" type="presOf" srcId="{FA10BAEE-735F-C74C-BC14-0638314B28BB}" destId="{4F50C3E8-BEB5-C449-BBC7-B742EF8C554E}" srcOrd="0" destOrd="0" presId="urn:microsoft.com/office/officeart/2008/layout/AlternatingPictureBlocks"/>
    <dgm:cxn modelId="{F82376C7-0FBF-374F-9898-DE9F15CB2D27}" type="presOf" srcId="{6284FE44-CFD9-CA40-8276-5BA7CD9DC4A3}" destId="{CAAC2666-04F3-3B49-BA87-0C72C9BCA86F}" srcOrd="0" destOrd="0" presId="urn:microsoft.com/office/officeart/2008/layout/AlternatingPictureBlocks"/>
    <dgm:cxn modelId="{8C25B462-53D0-4845-A5E5-A1DFC954B857}" srcId="{FEDBC388-D805-4842-AC38-C353BD1D34EA}" destId="{6284FE44-CFD9-CA40-8276-5BA7CD9DC4A3}" srcOrd="1" destOrd="0" parTransId="{07273B74-5A92-674E-A8C8-60E75EE18184}" sibTransId="{1B396D8B-F97F-4E46-887A-4ADD6810452E}"/>
    <dgm:cxn modelId="{3ABD2106-9E4C-6C49-92C9-E76F95840A94}" srcId="{FEDBC388-D805-4842-AC38-C353BD1D34EA}" destId="{B696AD28-858D-9542-884A-388F7D10501D}" srcOrd="0" destOrd="0" parTransId="{9E47200C-1890-5C45-9B47-2056B48BFF81}" sibTransId="{10BAD6EE-EB45-A74F-927B-32FF1080634A}"/>
    <dgm:cxn modelId="{C5330DFF-67C7-E44F-84BF-6CCA7819459D}" srcId="{FEDBC388-D805-4842-AC38-C353BD1D34EA}" destId="{FA10BAEE-735F-C74C-BC14-0638314B28BB}" srcOrd="3" destOrd="0" parTransId="{D91E4185-2DEB-CE48-8A83-2649BC76843E}" sibTransId="{48551D6B-BB8A-644C-8DBB-40C0637EEAFC}"/>
    <dgm:cxn modelId="{B6A7B536-4F85-F948-A3E7-0B20DC990B38}" type="presOf" srcId="{FEDBC388-D805-4842-AC38-C353BD1D34EA}" destId="{35E245FD-C4BA-034A-88DA-3F49AC9E6413}" srcOrd="0" destOrd="0" presId="urn:microsoft.com/office/officeart/2008/layout/AlternatingPictureBlocks"/>
    <dgm:cxn modelId="{7246A289-16E3-E543-BFA8-3C7765B8C1F7}" type="presOf" srcId="{13C33D61-27B7-2B42-B99D-9AF29539BC1B}" destId="{B42AB67E-46D8-C241-A94E-671CB13E4167}" srcOrd="0" destOrd="0" presId="urn:microsoft.com/office/officeart/2008/layout/AlternatingPictureBlocks"/>
    <dgm:cxn modelId="{5E6B7B5B-1C28-6844-854D-9F0E429EE193}" type="presParOf" srcId="{35E245FD-C4BA-034A-88DA-3F49AC9E6413}" destId="{B730B8B6-053F-1645-94B9-6A607D5F69D9}" srcOrd="0" destOrd="0" presId="urn:microsoft.com/office/officeart/2008/layout/AlternatingPictureBlocks"/>
    <dgm:cxn modelId="{5562470F-230B-D143-80C6-3C0980BB2CA0}" type="presParOf" srcId="{B730B8B6-053F-1645-94B9-6A607D5F69D9}" destId="{7FB0C4B0-00AB-8745-9518-7D764662F433}" srcOrd="0" destOrd="0" presId="urn:microsoft.com/office/officeart/2008/layout/AlternatingPictureBlocks"/>
    <dgm:cxn modelId="{7D9C1A68-51FB-0E43-9B3A-15C718001049}" type="presParOf" srcId="{B730B8B6-053F-1645-94B9-6A607D5F69D9}" destId="{958AD6C1-BCBC-7D4D-808C-AE7F73FD92C7}" srcOrd="1" destOrd="0" presId="urn:microsoft.com/office/officeart/2008/layout/AlternatingPictureBlocks"/>
    <dgm:cxn modelId="{E5AFDC59-90D8-3E4E-9FF9-44C4464C99B9}" type="presParOf" srcId="{35E245FD-C4BA-034A-88DA-3F49AC9E6413}" destId="{3864B06C-16D4-CF48-BEED-DB22D6891FCB}" srcOrd="1" destOrd="0" presId="urn:microsoft.com/office/officeart/2008/layout/AlternatingPictureBlocks"/>
    <dgm:cxn modelId="{A75F09A7-AA40-D943-AE25-23534FD40726}" type="presParOf" srcId="{35E245FD-C4BA-034A-88DA-3F49AC9E6413}" destId="{F76D503B-325F-A144-8EC1-BDF245E881FC}" srcOrd="2" destOrd="0" presId="urn:microsoft.com/office/officeart/2008/layout/AlternatingPictureBlocks"/>
    <dgm:cxn modelId="{981765B3-CDAD-FA46-9D1C-170094D6777B}" type="presParOf" srcId="{F76D503B-325F-A144-8EC1-BDF245E881FC}" destId="{CAAC2666-04F3-3B49-BA87-0C72C9BCA86F}" srcOrd="0" destOrd="0" presId="urn:microsoft.com/office/officeart/2008/layout/AlternatingPictureBlocks"/>
    <dgm:cxn modelId="{E8A3B5A1-A5C8-AF42-B873-FAC4D8B8E4BF}" type="presParOf" srcId="{F76D503B-325F-A144-8EC1-BDF245E881FC}" destId="{3B22F1BE-3994-FA48-AD6D-EA3B0BC78811}" srcOrd="1" destOrd="0" presId="urn:microsoft.com/office/officeart/2008/layout/AlternatingPictureBlocks"/>
    <dgm:cxn modelId="{B52DE505-584D-3044-A95D-F90C7F7A5758}" type="presParOf" srcId="{35E245FD-C4BA-034A-88DA-3F49AC9E6413}" destId="{37A4E4A0-EAC3-E040-9366-F2D13D695F6E}" srcOrd="3" destOrd="0" presId="urn:microsoft.com/office/officeart/2008/layout/AlternatingPictureBlocks"/>
    <dgm:cxn modelId="{CE89C2A3-E9E6-1944-B3AD-600F0B65A5BC}" type="presParOf" srcId="{35E245FD-C4BA-034A-88DA-3F49AC9E6413}" destId="{45C0A4D4-D1AA-B940-B3D3-050C7F385D4E}" srcOrd="4" destOrd="0" presId="urn:microsoft.com/office/officeart/2008/layout/AlternatingPictureBlocks"/>
    <dgm:cxn modelId="{DCD8C335-A87D-EC41-A5DF-35C766EC2DE6}" type="presParOf" srcId="{45C0A4D4-D1AA-B940-B3D3-050C7F385D4E}" destId="{B42AB67E-46D8-C241-A94E-671CB13E4167}" srcOrd="0" destOrd="0" presId="urn:microsoft.com/office/officeart/2008/layout/AlternatingPictureBlocks"/>
    <dgm:cxn modelId="{6DFC2F7E-BB2A-3245-82D1-387E3002191F}" type="presParOf" srcId="{45C0A4D4-D1AA-B940-B3D3-050C7F385D4E}" destId="{76F78E76-8A21-8343-8263-A62DAEF02A27}" srcOrd="1" destOrd="0" presId="urn:microsoft.com/office/officeart/2008/layout/AlternatingPictureBlocks"/>
    <dgm:cxn modelId="{8CE6A1BC-0F04-DF4D-9F89-51C126C2B48E}" type="presParOf" srcId="{35E245FD-C4BA-034A-88DA-3F49AC9E6413}" destId="{81E48B5D-DECC-7649-AB49-349E864BF8DD}" srcOrd="5" destOrd="0" presId="urn:microsoft.com/office/officeart/2008/layout/AlternatingPictureBlocks"/>
    <dgm:cxn modelId="{6E2C7D3D-F5EB-3F47-B634-08A2A3F9B79F}" type="presParOf" srcId="{35E245FD-C4BA-034A-88DA-3F49AC9E6413}" destId="{61AEAC44-1EB7-3B4F-B7A0-C4690C158790}" srcOrd="6" destOrd="0" presId="urn:microsoft.com/office/officeart/2008/layout/AlternatingPictureBlocks"/>
    <dgm:cxn modelId="{6A467860-D37F-7449-9D7D-7A91A3B6A759}" type="presParOf" srcId="{61AEAC44-1EB7-3B4F-B7A0-C4690C158790}" destId="{4F50C3E8-BEB5-C449-BBC7-B742EF8C554E}" srcOrd="0" destOrd="0" presId="urn:microsoft.com/office/officeart/2008/layout/AlternatingPictureBlocks"/>
    <dgm:cxn modelId="{D6BB9DA1-AA19-6843-B6E0-E2FB0F44323B}" type="presParOf" srcId="{61AEAC44-1EB7-3B4F-B7A0-C4690C158790}" destId="{F7812B36-DEAD-DE4C-86D1-DD425712CF9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FEDBC388-D805-4842-AC38-C353BD1D34EA}" type="doc">
      <dgm:prSet loTypeId="urn:microsoft.com/office/officeart/2008/layout/AlternatingPictureBlocks" loCatId="" qsTypeId="urn:microsoft.com/office/officeart/2005/8/quickstyle/simple4" qsCatId="simple" csTypeId="urn:microsoft.com/office/officeart/2005/8/colors/colorful1" csCatId="colorful" phldr="1"/>
      <dgm:spPr/>
    </dgm:pt>
    <dgm:pt modelId="{B696AD28-858D-9542-884A-388F7D10501D}">
      <dgm:prSet phldrT="[Text]"/>
      <dgm:spPr/>
      <dgm:t>
        <a:bodyPr/>
        <a:lstStyle/>
        <a:p>
          <a:r>
            <a:rPr lang="en-US" dirty="0" smtClean="0"/>
            <a:t>Make sure of the facts</a:t>
          </a:r>
          <a:endParaRPr lang="en-US" dirty="0"/>
        </a:p>
      </dgm:t>
    </dgm:pt>
    <dgm:pt modelId="{9E47200C-1890-5C45-9B47-2056B48BFF81}" type="parTrans" cxnId="{3ABD2106-9E4C-6C49-92C9-E76F95840A94}">
      <dgm:prSet/>
      <dgm:spPr/>
      <dgm:t>
        <a:bodyPr/>
        <a:lstStyle/>
        <a:p>
          <a:endParaRPr lang="en-US"/>
        </a:p>
      </dgm:t>
    </dgm:pt>
    <dgm:pt modelId="{10BAD6EE-EB45-A74F-927B-32FF1080634A}" type="sibTrans" cxnId="{3ABD2106-9E4C-6C49-92C9-E76F95840A94}">
      <dgm:prSet/>
      <dgm:spPr/>
      <dgm:t>
        <a:bodyPr/>
        <a:lstStyle/>
        <a:p>
          <a:endParaRPr lang="en-US"/>
        </a:p>
      </dgm:t>
    </dgm:pt>
    <dgm:pt modelId="{FA10BAEE-735F-C74C-BC14-0638314B28BB}">
      <dgm:prSet phldrT="[Text]"/>
      <dgm:spPr/>
      <dgm:t>
        <a:bodyPr/>
        <a:lstStyle/>
        <a:p>
          <a:r>
            <a:rPr lang="en-US" dirty="0" smtClean="0"/>
            <a:t>Balancing box</a:t>
          </a:r>
          <a:endParaRPr lang="en-US" dirty="0"/>
        </a:p>
      </dgm:t>
    </dgm:pt>
    <dgm:pt modelId="{D91E4185-2DEB-CE48-8A83-2649BC76843E}" type="parTrans" cxnId="{C5330DFF-67C7-E44F-84BF-6CCA7819459D}">
      <dgm:prSet/>
      <dgm:spPr/>
      <dgm:t>
        <a:bodyPr/>
        <a:lstStyle/>
        <a:p>
          <a:endParaRPr lang="en-US"/>
        </a:p>
      </dgm:t>
    </dgm:pt>
    <dgm:pt modelId="{48551D6B-BB8A-644C-8DBB-40C0637EEAFC}" type="sibTrans" cxnId="{C5330DFF-67C7-E44F-84BF-6CCA7819459D}">
      <dgm:prSet/>
      <dgm:spPr/>
      <dgm:t>
        <a:bodyPr/>
        <a:lstStyle/>
        <a:p>
          <a:endParaRPr lang="en-US"/>
        </a:p>
      </dgm:t>
    </dgm:pt>
    <dgm:pt modelId="{13C33D61-27B7-2B42-B99D-9AF29539BC1B}">
      <dgm:prSet phldrT="[Text]"/>
      <dgm:spPr/>
      <dgm:t>
        <a:bodyPr/>
        <a:lstStyle/>
        <a:p>
          <a:r>
            <a:rPr lang="en-US" dirty="0" smtClean="0"/>
            <a:t>Level out the arguments using the</a:t>
          </a:r>
          <a:endParaRPr lang="en-US" dirty="0"/>
        </a:p>
      </dgm:t>
    </dgm:pt>
    <dgm:pt modelId="{D3E2FB13-C810-5B44-BE31-4B3058BA64DE}" type="parTrans" cxnId="{546C0603-84E5-CA41-84D6-5EAD9A2732AC}">
      <dgm:prSet/>
      <dgm:spPr/>
      <dgm:t>
        <a:bodyPr/>
        <a:lstStyle/>
        <a:p>
          <a:endParaRPr lang="en-US"/>
        </a:p>
      </dgm:t>
    </dgm:pt>
    <dgm:pt modelId="{1D779FBE-8927-284C-BFEB-F826AD5E5F01}" type="sibTrans" cxnId="{546C0603-84E5-CA41-84D6-5EAD9A2732AC}">
      <dgm:prSet/>
      <dgm:spPr/>
      <dgm:t>
        <a:bodyPr/>
        <a:lstStyle/>
        <a:p>
          <a:endParaRPr lang="en-US"/>
        </a:p>
      </dgm:t>
    </dgm:pt>
    <dgm:pt modelId="{6284FE44-CFD9-CA40-8276-5BA7CD9DC4A3}">
      <dgm:prSet phldrT="[Text]"/>
      <dgm:spPr/>
      <dgm:t>
        <a:bodyPr/>
        <a:lstStyle/>
        <a:p>
          <a:r>
            <a:rPr lang="en-US" dirty="0" smtClean="0"/>
            <a:t>Outcomes of Relevance to the Agents involved</a:t>
          </a:r>
          <a:endParaRPr lang="en-US" dirty="0"/>
        </a:p>
      </dgm:t>
    </dgm:pt>
    <dgm:pt modelId="{1B396D8B-F97F-4E46-887A-4ADD6810452E}" type="sibTrans" cxnId="{8C25B462-53D0-4845-A5E5-A1DFC954B857}">
      <dgm:prSet/>
      <dgm:spPr/>
      <dgm:t>
        <a:bodyPr/>
        <a:lstStyle/>
        <a:p>
          <a:endParaRPr lang="en-US"/>
        </a:p>
      </dgm:t>
    </dgm:pt>
    <dgm:pt modelId="{07273B74-5A92-674E-A8C8-60E75EE18184}" type="parTrans" cxnId="{8C25B462-53D0-4845-A5E5-A1DFC954B857}">
      <dgm:prSet/>
      <dgm:spPr/>
      <dgm:t>
        <a:bodyPr/>
        <a:lstStyle/>
        <a:p>
          <a:endParaRPr lang="en-US"/>
        </a:p>
      </dgm:t>
    </dgm:pt>
    <dgm:pt modelId="{35E245FD-C4BA-034A-88DA-3F49AC9E6413}" type="pres">
      <dgm:prSet presAssocID="{FEDBC388-D805-4842-AC38-C353BD1D34EA}" presName="linearFlow" presStyleCnt="0">
        <dgm:presLayoutVars>
          <dgm:dir/>
          <dgm:resizeHandles val="exact"/>
        </dgm:presLayoutVars>
      </dgm:prSet>
      <dgm:spPr/>
    </dgm:pt>
    <dgm:pt modelId="{B730B8B6-053F-1645-94B9-6A607D5F69D9}" type="pres">
      <dgm:prSet presAssocID="{B696AD28-858D-9542-884A-388F7D10501D}" presName="comp" presStyleCnt="0"/>
      <dgm:spPr/>
    </dgm:pt>
    <dgm:pt modelId="{7FB0C4B0-00AB-8745-9518-7D764662F433}" type="pres">
      <dgm:prSet presAssocID="{B696AD28-858D-9542-884A-388F7D10501D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8AD6C1-BCBC-7D4D-808C-AE7F73FD92C7}" type="pres">
      <dgm:prSet presAssocID="{B696AD28-858D-9542-884A-388F7D10501D}" presName="rect1" presStyleLbl="ln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3864B06C-16D4-CF48-BEED-DB22D6891FCB}" type="pres">
      <dgm:prSet presAssocID="{10BAD6EE-EB45-A74F-927B-32FF1080634A}" presName="sibTrans" presStyleCnt="0"/>
      <dgm:spPr/>
    </dgm:pt>
    <dgm:pt modelId="{F76D503B-325F-A144-8EC1-BDF245E881FC}" type="pres">
      <dgm:prSet presAssocID="{6284FE44-CFD9-CA40-8276-5BA7CD9DC4A3}" presName="comp" presStyleCnt="0"/>
      <dgm:spPr/>
    </dgm:pt>
    <dgm:pt modelId="{CAAC2666-04F3-3B49-BA87-0C72C9BCA86F}" type="pres">
      <dgm:prSet presAssocID="{6284FE44-CFD9-CA40-8276-5BA7CD9DC4A3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2F1BE-3994-FA48-AD6D-EA3B0BC78811}" type="pres">
      <dgm:prSet presAssocID="{6284FE44-CFD9-CA40-8276-5BA7CD9DC4A3}" presName="rect1" presStyleLbl="l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37A4E4A0-EAC3-E040-9366-F2D13D695F6E}" type="pres">
      <dgm:prSet presAssocID="{1B396D8B-F97F-4E46-887A-4ADD6810452E}" presName="sibTrans" presStyleCnt="0"/>
      <dgm:spPr/>
    </dgm:pt>
    <dgm:pt modelId="{45C0A4D4-D1AA-B940-B3D3-050C7F385D4E}" type="pres">
      <dgm:prSet presAssocID="{13C33D61-27B7-2B42-B99D-9AF29539BC1B}" presName="comp" presStyleCnt="0"/>
      <dgm:spPr/>
    </dgm:pt>
    <dgm:pt modelId="{B42AB67E-46D8-C241-A94E-671CB13E4167}" type="pres">
      <dgm:prSet presAssocID="{13C33D61-27B7-2B42-B99D-9AF29539BC1B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78E76-8A21-8343-8263-A62DAEF02A27}" type="pres">
      <dgm:prSet presAssocID="{13C33D61-27B7-2B42-B99D-9AF29539BC1B}" presName="rect1" presStyleLbl="l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1E48B5D-DECC-7649-AB49-349E864BF8DD}" type="pres">
      <dgm:prSet presAssocID="{1D779FBE-8927-284C-BFEB-F826AD5E5F01}" presName="sibTrans" presStyleCnt="0"/>
      <dgm:spPr/>
    </dgm:pt>
    <dgm:pt modelId="{61AEAC44-1EB7-3B4F-B7A0-C4690C158790}" type="pres">
      <dgm:prSet presAssocID="{FA10BAEE-735F-C74C-BC14-0638314B28BB}" presName="comp" presStyleCnt="0"/>
      <dgm:spPr/>
    </dgm:pt>
    <dgm:pt modelId="{4F50C3E8-BEB5-C449-BBC7-B742EF8C554E}" type="pres">
      <dgm:prSet presAssocID="{FA10BAEE-735F-C74C-BC14-0638314B28BB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12B36-DEAD-DE4C-86D1-DD425712CF9B}" type="pres">
      <dgm:prSet presAssocID="{FA10BAEE-735F-C74C-BC14-0638314B28BB}" presName="rect1" presStyleLbl="ln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17AFEDDE-01F7-1E42-8805-E3BD62A8DE51}" type="presOf" srcId="{6284FE44-CFD9-CA40-8276-5BA7CD9DC4A3}" destId="{CAAC2666-04F3-3B49-BA87-0C72C9BCA86F}" srcOrd="0" destOrd="0" presId="urn:microsoft.com/office/officeart/2008/layout/AlternatingPictureBlocks"/>
    <dgm:cxn modelId="{546C0603-84E5-CA41-84D6-5EAD9A2732AC}" srcId="{FEDBC388-D805-4842-AC38-C353BD1D34EA}" destId="{13C33D61-27B7-2B42-B99D-9AF29539BC1B}" srcOrd="2" destOrd="0" parTransId="{D3E2FB13-C810-5B44-BE31-4B3058BA64DE}" sibTransId="{1D779FBE-8927-284C-BFEB-F826AD5E5F01}"/>
    <dgm:cxn modelId="{CDD92424-DF85-E145-8577-54954F1309FA}" type="presOf" srcId="{FEDBC388-D805-4842-AC38-C353BD1D34EA}" destId="{35E245FD-C4BA-034A-88DA-3F49AC9E6413}" srcOrd="0" destOrd="0" presId="urn:microsoft.com/office/officeart/2008/layout/AlternatingPictureBlocks"/>
    <dgm:cxn modelId="{1BD939CD-4CED-D94B-8433-98A5FF48C12D}" type="presOf" srcId="{FA10BAEE-735F-C74C-BC14-0638314B28BB}" destId="{4F50C3E8-BEB5-C449-BBC7-B742EF8C554E}" srcOrd="0" destOrd="0" presId="urn:microsoft.com/office/officeart/2008/layout/AlternatingPictureBlocks"/>
    <dgm:cxn modelId="{8C25B462-53D0-4845-A5E5-A1DFC954B857}" srcId="{FEDBC388-D805-4842-AC38-C353BD1D34EA}" destId="{6284FE44-CFD9-CA40-8276-5BA7CD9DC4A3}" srcOrd="1" destOrd="0" parTransId="{07273B74-5A92-674E-A8C8-60E75EE18184}" sibTransId="{1B396D8B-F97F-4E46-887A-4ADD6810452E}"/>
    <dgm:cxn modelId="{3ABD2106-9E4C-6C49-92C9-E76F95840A94}" srcId="{FEDBC388-D805-4842-AC38-C353BD1D34EA}" destId="{B696AD28-858D-9542-884A-388F7D10501D}" srcOrd="0" destOrd="0" parTransId="{9E47200C-1890-5C45-9B47-2056B48BFF81}" sibTransId="{10BAD6EE-EB45-A74F-927B-32FF1080634A}"/>
    <dgm:cxn modelId="{613CE6C4-AEAC-4141-8C88-7ED728C9BE72}" type="presOf" srcId="{13C33D61-27B7-2B42-B99D-9AF29539BC1B}" destId="{B42AB67E-46D8-C241-A94E-671CB13E4167}" srcOrd="0" destOrd="0" presId="urn:microsoft.com/office/officeart/2008/layout/AlternatingPictureBlocks"/>
    <dgm:cxn modelId="{C5330DFF-67C7-E44F-84BF-6CCA7819459D}" srcId="{FEDBC388-D805-4842-AC38-C353BD1D34EA}" destId="{FA10BAEE-735F-C74C-BC14-0638314B28BB}" srcOrd="3" destOrd="0" parTransId="{D91E4185-2DEB-CE48-8A83-2649BC76843E}" sibTransId="{48551D6B-BB8A-644C-8DBB-40C0637EEAFC}"/>
    <dgm:cxn modelId="{258781FA-DC54-7F41-9FB7-2C5C99F9E338}" type="presOf" srcId="{B696AD28-858D-9542-884A-388F7D10501D}" destId="{7FB0C4B0-00AB-8745-9518-7D764662F433}" srcOrd="0" destOrd="0" presId="urn:microsoft.com/office/officeart/2008/layout/AlternatingPictureBlocks"/>
    <dgm:cxn modelId="{603B4583-D1EC-6740-8461-35D7B11D448E}" type="presParOf" srcId="{35E245FD-C4BA-034A-88DA-3F49AC9E6413}" destId="{B730B8B6-053F-1645-94B9-6A607D5F69D9}" srcOrd="0" destOrd="0" presId="urn:microsoft.com/office/officeart/2008/layout/AlternatingPictureBlocks"/>
    <dgm:cxn modelId="{2B23C535-DDB0-3442-A96A-FE1E0A8ACF6D}" type="presParOf" srcId="{B730B8B6-053F-1645-94B9-6A607D5F69D9}" destId="{7FB0C4B0-00AB-8745-9518-7D764662F433}" srcOrd="0" destOrd="0" presId="urn:microsoft.com/office/officeart/2008/layout/AlternatingPictureBlocks"/>
    <dgm:cxn modelId="{B29E7E57-AC6D-864B-B4D6-14A27CBFADC5}" type="presParOf" srcId="{B730B8B6-053F-1645-94B9-6A607D5F69D9}" destId="{958AD6C1-BCBC-7D4D-808C-AE7F73FD92C7}" srcOrd="1" destOrd="0" presId="urn:microsoft.com/office/officeart/2008/layout/AlternatingPictureBlocks"/>
    <dgm:cxn modelId="{F481F8FE-4287-EC47-9FCC-948EB5A959B2}" type="presParOf" srcId="{35E245FD-C4BA-034A-88DA-3F49AC9E6413}" destId="{3864B06C-16D4-CF48-BEED-DB22D6891FCB}" srcOrd="1" destOrd="0" presId="urn:microsoft.com/office/officeart/2008/layout/AlternatingPictureBlocks"/>
    <dgm:cxn modelId="{F8702628-126F-AA47-97F3-771532046456}" type="presParOf" srcId="{35E245FD-C4BA-034A-88DA-3F49AC9E6413}" destId="{F76D503B-325F-A144-8EC1-BDF245E881FC}" srcOrd="2" destOrd="0" presId="urn:microsoft.com/office/officeart/2008/layout/AlternatingPictureBlocks"/>
    <dgm:cxn modelId="{2F88BCB4-DAC9-E642-B1ED-9006DD0730BE}" type="presParOf" srcId="{F76D503B-325F-A144-8EC1-BDF245E881FC}" destId="{CAAC2666-04F3-3B49-BA87-0C72C9BCA86F}" srcOrd="0" destOrd="0" presId="urn:microsoft.com/office/officeart/2008/layout/AlternatingPictureBlocks"/>
    <dgm:cxn modelId="{D3984FDE-E047-FA45-963A-7E6A5BA6D8AC}" type="presParOf" srcId="{F76D503B-325F-A144-8EC1-BDF245E881FC}" destId="{3B22F1BE-3994-FA48-AD6D-EA3B0BC78811}" srcOrd="1" destOrd="0" presId="urn:microsoft.com/office/officeart/2008/layout/AlternatingPictureBlocks"/>
    <dgm:cxn modelId="{796237C9-CEF2-6D4A-B275-E2265610F6F1}" type="presParOf" srcId="{35E245FD-C4BA-034A-88DA-3F49AC9E6413}" destId="{37A4E4A0-EAC3-E040-9366-F2D13D695F6E}" srcOrd="3" destOrd="0" presId="urn:microsoft.com/office/officeart/2008/layout/AlternatingPictureBlocks"/>
    <dgm:cxn modelId="{2CB1C187-9CA3-1447-B5C0-68CDF0111292}" type="presParOf" srcId="{35E245FD-C4BA-034A-88DA-3F49AC9E6413}" destId="{45C0A4D4-D1AA-B940-B3D3-050C7F385D4E}" srcOrd="4" destOrd="0" presId="urn:microsoft.com/office/officeart/2008/layout/AlternatingPictureBlocks"/>
    <dgm:cxn modelId="{45C3CD35-33B5-E849-A2E4-76BD2A5F2CBA}" type="presParOf" srcId="{45C0A4D4-D1AA-B940-B3D3-050C7F385D4E}" destId="{B42AB67E-46D8-C241-A94E-671CB13E4167}" srcOrd="0" destOrd="0" presId="urn:microsoft.com/office/officeart/2008/layout/AlternatingPictureBlocks"/>
    <dgm:cxn modelId="{A3AEB095-E943-0F4E-ABA1-B3FDE8FAC22A}" type="presParOf" srcId="{45C0A4D4-D1AA-B940-B3D3-050C7F385D4E}" destId="{76F78E76-8A21-8343-8263-A62DAEF02A27}" srcOrd="1" destOrd="0" presId="urn:microsoft.com/office/officeart/2008/layout/AlternatingPictureBlocks"/>
    <dgm:cxn modelId="{6D8B9BD7-60FA-9644-A815-DAB0C14DBE53}" type="presParOf" srcId="{35E245FD-C4BA-034A-88DA-3F49AC9E6413}" destId="{81E48B5D-DECC-7649-AB49-349E864BF8DD}" srcOrd="5" destOrd="0" presId="urn:microsoft.com/office/officeart/2008/layout/AlternatingPictureBlocks"/>
    <dgm:cxn modelId="{B067BCBE-B5A7-0342-ADFA-4361DEE5C488}" type="presParOf" srcId="{35E245FD-C4BA-034A-88DA-3F49AC9E6413}" destId="{61AEAC44-1EB7-3B4F-B7A0-C4690C158790}" srcOrd="6" destOrd="0" presId="urn:microsoft.com/office/officeart/2008/layout/AlternatingPictureBlocks"/>
    <dgm:cxn modelId="{E70A8F77-B4BA-D449-B6BA-E95D5C85380E}" type="presParOf" srcId="{61AEAC44-1EB7-3B4F-B7A0-C4690C158790}" destId="{4F50C3E8-BEB5-C449-BBC7-B742EF8C554E}" srcOrd="0" destOrd="0" presId="urn:microsoft.com/office/officeart/2008/layout/AlternatingPictureBlocks"/>
    <dgm:cxn modelId="{BCC8625E-F9AD-C744-A75B-A44CA55318B9}" type="presParOf" srcId="{61AEAC44-1EB7-3B4F-B7A0-C4690C158790}" destId="{F7812B36-DEAD-DE4C-86D1-DD425712CF9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20A9B7-D4ED-014C-B0B4-D33B6A81E3AF}">
      <dsp:nvSpPr>
        <dsp:cNvPr id="0" name=""/>
        <dsp:cNvSpPr/>
      </dsp:nvSpPr>
      <dsp:spPr>
        <a:xfrm>
          <a:off x="853179" y="0"/>
          <a:ext cx="2837648" cy="2837648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1F7DD1-15E2-0545-8477-484CD5E4C326}">
      <dsp:nvSpPr>
        <dsp:cNvPr id="0" name=""/>
        <dsp:cNvSpPr/>
      </dsp:nvSpPr>
      <dsp:spPr>
        <a:xfrm>
          <a:off x="1122756" y="269576"/>
          <a:ext cx="1106682" cy="110668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Autonomy</a:t>
          </a:r>
          <a:endParaRPr lang="en-US" sz="1200" kern="1200" dirty="0"/>
        </a:p>
      </dsp:txBody>
      <dsp:txXfrm>
        <a:off x="1176780" y="323600"/>
        <a:ext cx="998634" cy="998634"/>
      </dsp:txXfrm>
    </dsp:sp>
    <dsp:sp modelId="{F584E4AD-0C80-DF45-BC80-FD575D23751A}">
      <dsp:nvSpPr>
        <dsp:cNvPr id="0" name=""/>
        <dsp:cNvSpPr/>
      </dsp:nvSpPr>
      <dsp:spPr>
        <a:xfrm>
          <a:off x="2314568" y="269576"/>
          <a:ext cx="1106682" cy="110668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Non-Maleficence</a:t>
          </a:r>
          <a:endParaRPr lang="en-US" sz="1200" kern="1200" dirty="0"/>
        </a:p>
      </dsp:txBody>
      <dsp:txXfrm>
        <a:off x="2368592" y="323600"/>
        <a:ext cx="998634" cy="998634"/>
      </dsp:txXfrm>
    </dsp:sp>
    <dsp:sp modelId="{8CB656C2-D100-924D-AE7A-98B8A031161C}">
      <dsp:nvSpPr>
        <dsp:cNvPr id="0" name=""/>
        <dsp:cNvSpPr/>
      </dsp:nvSpPr>
      <dsp:spPr>
        <a:xfrm>
          <a:off x="1122756" y="1461388"/>
          <a:ext cx="1106682" cy="110668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Beneficence</a:t>
          </a:r>
          <a:endParaRPr lang="en-US" sz="1200" kern="1200" dirty="0"/>
        </a:p>
      </dsp:txBody>
      <dsp:txXfrm>
        <a:off x="1176780" y="1515412"/>
        <a:ext cx="998634" cy="998634"/>
      </dsp:txXfrm>
    </dsp:sp>
    <dsp:sp modelId="{C2A8DC12-E59F-BB49-AFB2-27C9BBCB4208}">
      <dsp:nvSpPr>
        <dsp:cNvPr id="0" name=""/>
        <dsp:cNvSpPr/>
      </dsp:nvSpPr>
      <dsp:spPr>
        <a:xfrm>
          <a:off x="2314568" y="1461388"/>
          <a:ext cx="1106682" cy="110668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Justice</a:t>
          </a:r>
          <a:endParaRPr lang="en-US" sz="1200" kern="1200" dirty="0"/>
        </a:p>
      </dsp:txBody>
      <dsp:txXfrm>
        <a:off x="2368592" y="1515412"/>
        <a:ext cx="998634" cy="9986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20A9B7-D4ED-014C-B0B4-D33B6A81E3AF}">
      <dsp:nvSpPr>
        <dsp:cNvPr id="0" name=""/>
        <dsp:cNvSpPr/>
      </dsp:nvSpPr>
      <dsp:spPr>
        <a:xfrm>
          <a:off x="692403" y="0"/>
          <a:ext cx="2920905" cy="2920905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1F7DD1-15E2-0545-8477-484CD5E4C326}">
      <dsp:nvSpPr>
        <dsp:cNvPr id="0" name=""/>
        <dsp:cNvSpPr/>
      </dsp:nvSpPr>
      <dsp:spPr>
        <a:xfrm>
          <a:off x="969889" y="277485"/>
          <a:ext cx="1139152" cy="113915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Autonomy</a:t>
          </a:r>
          <a:endParaRPr lang="en-US" sz="1300" kern="1200" dirty="0"/>
        </a:p>
      </dsp:txBody>
      <dsp:txXfrm>
        <a:off x="1025498" y="333094"/>
        <a:ext cx="1027934" cy="1027934"/>
      </dsp:txXfrm>
    </dsp:sp>
    <dsp:sp modelId="{F584E4AD-0C80-DF45-BC80-FD575D23751A}">
      <dsp:nvSpPr>
        <dsp:cNvPr id="0" name=""/>
        <dsp:cNvSpPr/>
      </dsp:nvSpPr>
      <dsp:spPr>
        <a:xfrm>
          <a:off x="2196669" y="277485"/>
          <a:ext cx="1139152" cy="113915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Non-Maleficence</a:t>
          </a:r>
          <a:endParaRPr lang="en-US" sz="1300" kern="1200" dirty="0"/>
        </a:p>
      </dsp:txBody>
      <dsp:txXfrm>
        <a:off x="2252278" y="333094"/>
        <a:ext cx="1027934" cy="1027934"/>
      </dsp:txXfrm>
    </dsp:sp>
    <dsp:sp modelId="{8CB656C2-D100-924D-AE7A-98B8A031161C}">
      <dsp:nvSpPr>
        <dsp:cNvPr id="0" name=""/>
        <dsp:cNvSpPr/>
      </dsp:nvSpPr>
      <dsp:spPr>
        <a:xfrm>
          <a:off x="969889" y="1504266"/>
          <a:ext cx="1139152" cy="113915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Beneficence</a:t>
          </a:r>
          <a:endParaRPr lang="en-US" sz="1300" kern="1200" dirty="0"/>
        </a:p>
      </dsp:txBody>
      <dsp:txXfrm>
        <a:off x="1025498" y="1559875"/>
        <a:ext cx="1027934" cy="1027934"/>
      </dsp:txXfrm>
    </dsp:sp>
    <dsp:sp modelId="{C2A8DC12-E59F-BB49-AFB2-27C9BBCB4208}">
      <dsp:nvSpPr>
        <dsp:cNvPr id="0" name=""/>
        <dsp:cNvSpPr/>
      </dsp:nvSpPr>
      <dsp:spPr>
        <a:xfrm>
          <a:off x="2196669" y="1504266"/>
          <a:ext cx="1139152" cy="113915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Justice</a:t>
          </a:r>
          <a:endParaRPr lang="en-US" sz="1300" kern="1200" dirty="0"/>
        </a:p>
      </dsp:txBody>
      <dsp:txXfrm>
        <a:off x="2252278" y="1559875"/>
        <a:ext cx="1027934" cy="10279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B0C4B0-00AB-8745-9518-7D764662F433}">
      <dsp:nvSpPr>
        <dsp:cNvPr id="0" name=""/>
        <dsp:cNvSpPr/>
      </dsp:nvSpPr>
      <dsp:spPr>
        <a:xfrm>
          <a:off x="3595255" y="1365"/>
          <a:ext cx="2957004" cy="133740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Make sure of the facts</a:t>
          </a:r>
          <a:endParaRPr lang="en-US" sz="2700" kern="1200" dirty="0"/>
        </a:p>
      </dsp:txBody>
      <dsp:txXfrm>
        <a:off x="3595255" y="1365"/>
        <a:ext cx="2957004" cy="1337405"/>
      </dsp:txXfrm>
    </dsp:sp>
    <dsp:sp modelId="{958AD6C1-BCBC-7D4D-808C-AE7F73FD92C7}">
      <dsp:nvSpPr>
        <dsp:cNvPr id="0" name=""/>
        <dsp:cNvSpPr/>
      </dsp:nvSpPr>
      <dsp:spPr>
        <a:xfrm>
          <a:off x="2138820" y="1365"/>
          <a:ext cx="1324031" cy="133740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AC2666-04F3-3B49-BA87-0C72C9BCA86F}">
      <dsp:nvSpPr>
        <dsp:cNvPr id="0" name=""/>
        <dsp:cNvSpPr/>
      </dsp:nvSpPr>
      <dsp:spPr>
        <a:xfrm>
          <a:off x="2138820" y="1559443"/>
          <a:ext cx="2957004" cy="133740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Outcomes of Relevance to the Agents involved</a:t>
          </a:r>
          <a:endParaRPr lang="en-US" sz="2700" kern="1200" dirty="0"/>
        </a:p>
      </dsp:txBody>
      <dsp:txXfrm>
        <a:off x="2138820" y="1559443"/>
        <a:ext cx="2957004" cy="1337405"/>
      </dsp:txXfrm>
    </dsp:sp>
    <dsp:sp modelId="{3B22F1BE-3994-FA48-AD6D-EA3B0BC78811}">
      <dsp:nvSpPr>
        <dsp:cNvPr id="0" name=""/>
        <dsp:cNvSpPr/>
      </dsp:nvSpPr>
      <dsp:spPr>
        <a:xfrm>
          <a:off x="5228227" y="1559443"/>
          <a:ext cx="1324031" cy="1337405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2AB67E-46D8-C241-A94E-671CB13E4167}">
      <dsp:nvSpPr>
        <dsp:cNvPr id="0" name=""/>
        <dsp:cNvSpPr/>
      </dsp:nvSpPr>
      <dsp:spPr>
        <a:xfrm>
          <a:off x="3595255" y="3117520"/>
          <a:ext cx="2957004" cy="133740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Level out the arguments using the</a:t>
          </a:r>
          <a:endParaRPr lang="en-US" sz="2700" kern="1200" dirty="0"/>
        </a:p>
      </dsp:txBody>
      <dsp:txXfrm>
        <a:off x="3595255" y="3117520"/>
        <a:ext cx="2957004" cy="1337405"/>
      </dsp:txXfrm>
    </dsp:sp>
    <dsp:sp modelId="{76F78E76-8A21-8343-8263-A62DAEF02A27}">
      <dsp:nvSpPr>
        <dsp:cNvPr id="0" name=""/>
        <dsp:cNvSpPr/>
      </dsp:nvSpPr>
      <dsp:spPr>
        <a:xfrm>
          <a:off x="2138820" y="3117520"/>
          <a:ext cx="1324031" cy="133740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50C3E8-BEB5-C449-BBC7-B742EF8C554E}">
      <dsp:nvSpPr>
        <dsp:cNvPr id="0" name=""/>
        <dsp:cNvSpPr/>
      </dsp:nvSpPr>
      <dsp:spPr>
        <a:xfrm>
          <a:off x="2138820" y="4675598"/>
          <a:ext cx="2957004" cy="133740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Balancing box</a:t>
          </a:r>
          <a:endParaRPr lang="en-US" sz="2700" kern="1200" dirty="0"/>
        </a:p>
      </dsp:txBody>
      <dsp:txXfrm>
        <a:off x="2138820" y="4675598"/>
        <a:ext cx="2957004" cy="1337405"/>
      </dsp:txXfrm>
    </dsp:sp>
    <dsp:sp modelId="{F7812B36-DEAD-DE4C-86D1-DD425712CF9B}">
      <dsp:nvSpPr>
        <dsp:cNvPr id="0" name=""/>
        <dsp:cNvSpPr/>
      </dsp:nvSpPr>
      <dsp:spPr>
        <a:xfrm>
          <a:off x="5228227" y="4675598"/>
          <a:ext cx="1324031" cy="1337405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B0C4B0-00AB-8745-9518-7D764662F433}">
      <dsp:nvSpPr>
        <dsp:cNvPr id="0" name=""/>
        <dsp:cNvSpPr/>
      </dsp:nvSpPr>
      <dsp:spPr>
        <a:xfrm>
          <a:off x="3595255" y="1365"/>
          <a:ext cx="2957004" cy="133740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Make sure of the facts</a:t>
          </a:r>
          <a:endParaRPr lang="en-US" sz="2700" kern="1200" dirty="0"/>
        </a:p>
      </dsp:txBody>
      <dsp:txXfrm>
        <a:off x="3595255" y="1365"/>
        <a:ext cx="2957004" cy="1337405"/>
      </dsp:txXfrm>
    </dsp:sp>
    <dsp:sp modelId="{958AD6C1-BCBC-7D4D-808C-AE7F73FD92C7}">
      <dsp:nvSpPr>
        <dsp:cNvPr id="0" name=""/>
        <dsp:cNvSpPr/>
      </dsp:nvSpPr>
      <dsp:spPr>
        <a:xfrm>
          <a:off x="2138820" y="1365"/>
          <a:ext cx="1324031" cy="133740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AC2666-04F3-3B49-BA87-0C72C9BCA86F}">
      <dsp:nvSpPr>
        <dsp:cNvPr id="0" name=""/>
        <dsp:cNvSpPr/>
      </dsp:nvSpPr>
      <dsp:spPr>
        <a:xfrm>
          <a:off x="2138820" y="1559443"/>
          <a:ext cx="2957004" cy="133740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Outcomes of Relevance to the Agents involved</a:t>
          </a:r>
          <a:endParaRPr lang="en-US" sz="2700" kern="1200" dirty="0"/>
        </a:p>
      </dsp:txBody>
      <dsp:txXfrm>
        <a:off x="2138820" y="1559443"/>
        <a:ext cx="2957004" cy="1337405"/>
      </dsp:txXfrm>
    </dsp:sp>
    <dsp:sp modelId="{3B22F1BE-3994-FA48-AD6D-EA3B0BC78811}">
      <dsp:nvSpPr>
        <dsp:cNvPr id="0" name=""/>
        <dsp:cNvSpPr/>
      </dsp:nvSpPr>
      <dsp:spPr>
        <a:xfrm>
          <a:off x="5228227" y="1559443"/>
          <a:ext cx="1324031" cy="1337405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2AB67E-46D8-C241-A94E-671CB13E4167}">
      <dsp:nvSpPr>
        <dsp:cNvPr id="0" name=""/>
        <dsp:cNvSpPr/>
      </dsp:nvSpPr>
      <dsp:spPr>
        <a:xfrm>
          <a:off x="3595255" y="3117520"/>
          <a:ext cx="2957004" cy="133740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Level out the arguments using the</a:t>
          </a:r>
          <a:endParaRPr lang="en-US" sz="2700" kern="1200" dirty="0"/>
        </a:p>
      </dsp:txBody>
      <dsp:txXfrm>
        <a:off x="3595255" y="3117520"/>
        <a:ext cx="2957004" cy="1337405"/>
      </dsp:txXfrm>
    </dsp:sp>
    <dsp:sp modelId="{76F78E76-8A21-8343-8263-A62DAEF02A27}">
      <dsp:nvSpPr>
        <dsp:cNvPr id="0" name=""/>
        <dsp:cNvSpPr/>
      </dsp:nvSpPr>
      <dsp:spPr>
        <a:xfrm>
          <a:off x="2138820" y="3117520"/>
          <a:ext cx="1324031" cy="133740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50C3E8-BEB5-C449-BBC7-B742EF8C554E}">
      <dsp:nvSpPr>
        <dsp:cNvPr id="0" name=""/>
        <dsp:cNvSpPr/>
      </dsp:nvSpPr>
      <dsp:spPr>
        <a:xfrm>
          <a:off x="2138820" y="4675598"/>
          <a:ext cx="2957004" cy="133740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Balancing box</a:t>
          </a:r>
          <a:endParaRPr lang="en-US" sz="2700" kern="1200" dirty="0"/>
        </a:p>
      </dsp:txBody>
      <dsp:txXfrm>
        <a:off x="2138820" y="4675598"/>
        <a:ext cx="2957004" cy="1337405"/>
      </dsp:txXfrm>
    </dsp:sp>
    <dsp:sp modelId="{F7812B36-DEAD-DE4C-86D1-DD425712CF9B}">
      <dsp:nvSpPr>
        <dsp:cNvPr id="0" name=""/>
        <dsp:cNvSpPr/>
      </dsp:nvSpPr>
      <dsp:spPr>
        <a:xfrm>
          <a:off x="5228227" y="4675598"/>
          <a:ext cx="1324031" cy="1337405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B0C4B0-00AB-8745-9518-7D764662F433}">
      <dsp:nvSpPr>
        <dsp:cNvPr id="0" name=""/>
        <dsp:cNvSpPr/>
      </dsp:nvSpPr>
      <dsp:spPr>
        <a:xfrm>
          <a:off x="3595255" y="1365"/>
          <a:ext cx="2957004" cy="133740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Make sure of the facts</a:t>
          </a:r>
          <a:endParaRPr lang="en-US" sz="2700" kern="1200" dirty="0"/>
        </a:p>
      </dsp:txBody>
      <dsp:txXfrm>
        <a:off x="3595255" y="1365"/>
        <a:ext cx="2957004" cy="1337405"/>
      </dsp:txXfrm>
    </dsp:sp>
    <dsp:sp modelId="{958AD6C1-BCBC-7D4D-808C-AE7F73FD92C7}">
      <dsp:nvSpPr>
        <dsp:cNvPr id="0" name=""/>
        <dsp:cNvSpPr/>
      </dsp:nvSpPr>
      <dsp:spPr>
        <a:xfrm>
          <a:off x="2138820" y="1365"/>
          <a:ext cx="1324031" cy="133740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AC2666-04F3-3B49-BA87-0C72C9BCA86F}">
      <dsp:nvSpPr>
        <dsp:cNvPr id="0" name=""/>
        <dsp:cNvSpPr/>
      </dsp:nvSpPr>
      <dsp:spPr>
        <a:xfrm>
          <a:off x="2138820" y="1559443"/>
          <a:ext cx="2957004" cy="133740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Outcomes of Relevance to the Agents involved</a:t>
          </a:r>
          <a:endParaRPr lang="en-US" sz="2700" kern="1200" dirty="0"/>
        </a:p>
      </dsp:txBody>
      <dsp:txXfrm>
        <a:off x="2138820" y="1559443"/>
        <a:ext cx="2957004" cy="1337405"/>
      </dsp:txXfrm>
    </dsp:sp>
    <dsp:sp modelId="{3B22F1BE-3994-FA48-AD6D-EA3B0BC78811}">
      <dsp:nvSpPr>
        <dsp:cNvPr id="0" name=""/>
        <dsp:cNvSpPr/>
      </dsp:nvSpPr>
      <dsp:spPr>
        <a:xfrm>
          <a:off x="5228227" y="1559443"/>
          <a:ext cx="1324031" cy="1337405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2AB67E-46D8-C241-A94E-671CB13E4167}">
      <dsp:nvSpPr>
        <dsp:cNvPr id="0" name=""/>
        <dsp:cNvSpPr/>
      </dsp:nvSpPr>
      <dsp:spPr>
        <a:xfrm>
          <a:off x="3595255" y="3117520"/>
          <a:ext cx="2957004" cy="133740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Level out the arguments using the</a:t>
          </a:r>
          <a:endParaRPr lang="en-US" sz="2700" kern="1200" dirty="0"/>
        </a:p>
      </dsp:txBody>
      <dsp:txXfrm>
        <a:off x="3595255" y="3117520"/>
        <a:ext cx="2957004" cy="1337405"/>
      </dsp:txXfrm>
    </dsp:sp>
    <dsp:sp modelId="{76F78E76-8A21-8343-8263-A62DAEF02A27}">
      <dsp:nvSpPr>
        <dsp:cNvPr id="0" name=""/>
        <dsp:cNvSpPr/>
      </dsp:nvSpPr>
      <dsp:spPr>
        <a:xfrm>
          <a:off x="2138820" y="3117520"/>
          <a:ext cx="1324031" cy="133740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50C3E8-BEB5-C449-BBC7-B742EF8C554E}">
      <dsp:nvSpPr>
        <dsp:cNvPr id="0" name=""/>
        <dsp:cNvSpPr/>
      </dsp:nvSpPr>
      <dsp:spPr>
        <a:xfrm>
          <a:off x="2138820" y="4675598"/>
          <a:ext cx="2957004" cy="133740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Balancing box</a:t>
          </a:r>
          <a:endParaRPr lang="en-US" sz="2700" kern="1200" dirty="0"/>
        </a:p>
      </dsp:txBody>
      <dsp:txXfrm>
        <a:off x="2138820" y="4675598"/>
        <a:ext cx="2957004" cy="1337405"/>
      </dsp:txXfrm>
    </dsp:sp>
    <dsp:sp modelId="{F7812B36-DEAD-DE4C-86D1-DD425712CF9B}">
      <dsp:nvSpPr>
        <dsp:cNvPr id="0" name=""/>
        <dsp:cNvSpPr/>
      </dsp:nvSpPr>
      <dsp:spPr>
        <a:xfrm>
          <a:off x="5228227" y="4675598"/>
          <a:ext cx="1324031" cy="1337405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B0C4B0-00AB-8745-9518-7D764662F433}">
      <dsp:nvSpPr>
        <dsp:cNvPr id="0" name=""/>
        <dsp:cNvSpPr/>
      </dsp:nvSpPr>
      <dsp:spPr>
        <a:xfrm>
          <a:off x="3595255" y="1365"/>
          <a:ext cx="2957004" cy="133740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Make sure of the facts</a:t>
          </a:r>
          <a:endParaRPr lang="en-US" sz="2700" kern="1200" dirty="0"/>
        </a:p>
      </dsp:txBody>
      <dsp:txXfrm>
        <a:off x="3595255" y="1365"/>
        <a:ext cx="2957004" cy="1337405"/>
      </dsp:txXfrm>
    </dsp:sp>
    <dsp:sp modelId="{958AD6C1-BCBC-7D4D-808C-AE7F73FD92C7}">
      <dsp:nvSpPr>
        <dsp:cNvPr id="0" name=""/>
        <dsp:cNvSpPr/>
      </dsp:nvSpPr>
      <dsp:spPr>
        <a:xfrm>
          <a:off x="2138820" y="1365"/>
          <a:ext cx="1324031" cy="133740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AC2666-04F3-3B49-BA87-0C72C9BCA86F}">
      <dsp:nvSpPr>
        <dsp:cNvPr id="0" name=""/>
        <dsp:cNvSpPr/>
      </dsp:nvSpPr>
      <dsp:spPr>
        <a:xfrm>
          <a:off x="2138820" y="1559443"/>
          <a:ext cx="2957004" cy="133740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Outcomes of Relevance to the Agents involved</a:t>
          </a:r>
          <a:endParaRPr lang="en-US" sz="2700" kern="1200" dirty="0"/>
        </a:p>
      </dsp:txBody>
      <dsp:txXfrm>
        <a:off x="2138820" y="1559443"/>
        <a:ext cx="2957004" cy="1337405"/>
      </dsp:txXfrm>
    </dsp:sp>
    <dsp:sp modelId="{3B22F1BE-3994-FA48-AD6D-EA3B0BC78811}">
      <dsp:nvSpPr>
        <dsp:cNvPr id="0" name=""/>
        <dsp:cNvSpPr/>
      </dsp:nvSpPr>
      <dsp:spPr>
        <a:xfrm>
          <a:off x="5228227" y="1559443"/>
          <a:ext cx="1324031" cy="1337405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2AB67E-46D8-C241-A94E-671CB13E4167}">
      <dsp:nvSpPr>
        <dsp:cNvPr id="0" name=""/>
        <dsp:cNvSpPr/>
      </dsp:nvSpPr>
      <dsp:spPr>
        <a:xfrm>
          <a:off x="3595255" y="3117520"/>
          <a:ext cx="2957004" cy="133740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Level out the arguments using the</a:t>
          </a:r>
          <a:endParaRPr lang="en-US" sz="2700" kern="1200" dirty="0"/>
        </a:p>
      </dsp:txBody>
      <dsp:txXfrm>
        <a:off x="3595255" y="3117520"/>
        <a:ext cx="2957004" cy="1337405"/>
      </dsp:txXfrm>
    </dsp:sp>
    <dsp:sp modelId="{76F78E76-8A21-8343-8263-A62DAEF02A27}">
      <dsp:nvSpPr>
        <dsp:cNvPr id="0" name=""/>
        <dsp:cNvSpPr/>
      </dsp:nvSpPr>
      <dsp:spPr>
        <a:xfrm>
          <a:off x="2138820" y="3117520"/>
          <a:ext cx="1324031" cy="133740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50C3E8-BEB5-C449-BBC7-B742EF8C554E}">
      <dsp:nvSpPr>
        <dsp:cNvPr id="0" name=""/>
        <dsp:cNvSpPr/>
      </dsp:nvSpPr>
      <dsp:spPr>
        <a:xfrm>
          <a:off x="2138820" y="4675598"/>
          <a:ext cx="2957004" cy="133740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Balancing box</a:t>
          </a:r>
          <a:endParaRPr lang="en-US" sz="2700" kern="1200" dirty="0"/>
        </a:p>
      </dsp:txBody>
      <dsp:txXfrm>
        <a:off x="2138820" y="4675598"/>
        <a:ext cx="2957004" cy="1337405"/>
      </dsp:txXfrm>
    </dsp:sp>
    <dsp:sp modelId="{F7812B36-DEAD-DE4C-86D1-DD425712CF9B}">
      <dsp:nvSpPr>
        <dsp:cNvPr id="0" name=""/>
        <dsp:cNvSpPr/>
      </dsp:nvSpPr>
      <dsp:spPr>
        <a:xfrm>
          <a:off x="5228227" y="4675598"/>
          <a:ext cx="1324031" cy="1337405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D3EA2E-D7AF-7545-BCA3-84954A1A5E71}">
      <dsp:nvSpPr>
        <dsp:cNvPr id="0" name=""/>
        <dsp:cNvSpPr/>
      </dsp:nvSpPr>
      <dsp:spPr>
        <a:xfrm>
          <a:off x="2446062" y="2665850"/>
          <a:ext cx="1709935" cy="152672"/>
        </a:xfrm>
        <a:custGeom>
          <a:avLst/>
          <a:gdLst/>
          <a:ahLst/>
          <a:cxnLst/>
          <a:rect l="0" t="0" r="0" b="0"/>
          <a:pathLst>
            <a:path>
              <a:moveTo>
                <a:pt x="0" y="152672"/>
              </a:moveTo>
              <a:lnTo>
                <a:pt x="1709935" y="152672"/>
              </a:lnTo>
              <a:lnTo>
                <a:pt x="1709935" y="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2F5FC7-5E72-7C41-BC30-68FE1840E0EC}">
      <dsp:nvSpPr>
        <dsp:cNvPr id="0" name=""/>
        <dsp:cNvSpPr/>
      </dsp:nvSpPr>
      <dsp:spPr>
        <a:xfrm>
          <a:off x="2446062" y="2772803"/>
          <a:ext cx="341987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19871" y="4572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02876-FFF5-9B42-BB5A-B0B38046F545}">
      <dsp:nvSpPr>
        <dsp:cNvPr id="0" name=""/>
        <dsp:cNvSpPr/>
      </dsp:nvSpPr>
      <dsp:spPr>
        <a:xfrm>
          <a:off x="3297" y="2446001"/>
          <a:ext cx="2442765" cy="745043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Surgery</a:t>
          </a:r>
          <a:endParaRPr lang="en-US" sz="2500" kern="1200" dirty="0"/>
        </a:p>
      </dsp:txBody>
      <dsp:txXfrm>
        <a:off x="3297" y="2446001"/>
        <a:ext cx="2442765" cy="745043"/>
      </dsp:txXfrm>
    </dsp:sp>
    <dsp:sp modelId="{CA00C1D8-2FFD-4747-AE3C-6B94E271E789}">
      <dsp:nvSpPr>
        <dsp:cNvPr id="0" name=""/>
        <dsp:cNvSpPr/>
      </dsp:nvSpPr>
      <dsp:spPr>
        <a:xfrm>
          <a:off x="5865934" y="2446001"/>
          <a:ext cx="2442765" cy="745043"/>
        </a:xfrm>
        <a:prstGeom prst="rect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Recovery</a:t>
          </a:r>
          <a:endParaRPr lang="en-US" sz="2500" kern="1200" dirty="0"/>
        </a:p>
      </dsp:txBody>
      <dsp:txXfrm>
        <a:off x="5865934" y="2446001"/>
        <a:ext cx="2442765" cy="745043"/>
      </dsp:txXfrm>
    </dsp:sp>
    <dsp:sp modelId="{B9464C93-3388-3F45-99F8-98D417234A85}">
      <dsp:nvSpPr>
        <dsp:cNvPr id="0" name=""/>
        <dsp:cNvSpPr/>
      </dsp:nvSpPr>
      <dsp:spPr>
        <a:xfrm>
          <a:off x="2934615" y="1920807"/>
          <a:ext cx="2442765" cy="74504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dk2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dk2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Death on table (unaware)</a:t>
          </a:r>
          <a:endParaRPr lang="en-US" sz="2500" kern="1200" dirty="0"/>
        </a:p>
      </dsp:txBody>
      <dsp:txXfrm>
        <a:off x="2934615" y="1920807"/>
        <a:ext cx="2442765" cy="74504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1C8A-35CE-3149-B1CD-51FCAA56E2CB}">
      <dsp:nvSpPr>
        <dsp:cNvPr id="0" name=""/>
        <dsp:cNvSpPr/>
      </dsp:nvSpPr>
      <dsp:spPr>
        <a:xfrm>
          <a:off x="1601721" y="3075265"/>
          <a:ext cx="1886823" cy="1619620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dk2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dk2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Critical illness</a:t>
          </a:r>
          <a:endParaRPr lang="en-US" sz="2400" kern="1200" dirty="0"/>
        </a:p>
      </dsp:txBody>
      <dsp:txXfrm>
        <a:off x="1893925" y="3326088"/>
        <a:ext cx="1302415" cy="1117974"/>
      </dsp:txXfrm>
    </dsp:sp>
    <dsp:sp modelId="{B44414DB-AC62-654C-B39C-FBF46950A11B}">
      <dsp:nvSpPr>
        <dsp:cNvPr id="0" name=""/>
        <dsp:cNvSpPr/>
      </dsp:nvSpPr>
      <dsp:spPr>
        <a:xfrm>
          <a:off x="1660737" y="3790961"/>
          <a:ext cx="220267" cy="189939"/>
        </a:xfrm>
        <a:prstGeom prst="hexagon">
          <a:avLst>
            <a:gd name="adj" fmla="val 25000"/>
            <a:gd name="vf" fmla="val 115470"/>
          </a:avLst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45BD2E-11BB-BE42-B8A5-6E21477D31E9}">
      <dsp:nvSpPr>
        <dsp:cNvPr id="0" name=""/>
        <dsp:cNvSpPr/>
      </dsp:nvSpPr>
      <dsp:spPr>
        <a:xfrm>
          <a:off x="0" y="2194869"/>
          <a:ext cx="1886823" cy="1619620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67AEE9-0EC2-ED4C-BA3F-5A5C08EB878C}">
      <dsp:nvSpPr>
        <dsp:cNvPr id="0" name=""/>
        <dsp:cNvSpPr/>
      </dsp:nvSpPr>
      <dsp:spPr>
        <a:xfrm>
          <a:off x="1277553" y="3589899"/>
          <a:ext cx="220267" cy="189939"/>
        </a:xfrm>
        <a:prstGeom prst="hexagon">
          <a:avLst>
            <a:gd name="adj" fmla="val 25000"/>
            <a:gd name="vf" fmla="val 115470"/>
          </a:avLst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B7AFF7-3835-3548-9376-4E2C31C5A847}">
      <dsp:nvSpPr>
        <dsp:cNvPr id="0" name=""/>
        <dsp:cNvSpPr/>
      </dsp:nvSpPr>
      <dsp:spPr>
        <a:xfrm>
          <a:off x="3201781" y="2182463"/>
          <a:ext cx="1886823" cy="1619620"/>
        </a:xfrm>
        <a:prstGeom prst="hexagon">
          <a:avLst>
            <a:gd name="adj" fmla="val 25000"/>
            <a:gd name="vf" fmla="val 115470"/>
          </a:avLst>
        </a:prstGeom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Complications</a:t>
          </a:r>
          <a:endParaRPr lang="en-US" sz="1600" kern="1200" dirty="0"/>
        </a:p>
      </dsp:txBody>
      <dsp:txXfrm>
        <a:off x="3493985" y="2433286"/>
        <a:ext cx="1302415" cy="1117974"/>
      </dsp:txXfrm>
    </dsp:sp>
    <dsp:sp modelId="{DF963AC5-3CA6-4846-B6BD-D70C601D21CA}">
      <dsp:nvSpPr>
        <dsp:cNvPr id="0" name=""/>
        <dsp:cNvSpPr/>
      </dsp:nvSpPr>
      <dsp:spPr>
        <a:xfrm>
          <a:off x="4494296" y="3575781"/>
          <a:ext cx="220267" cy="189939"/>
        </a:xfrm>
        <a:prstGeom prst="hexagon">
          <a:avLst>
            <a:gd name="adj" fmla="val 25000"/>
            <a:gd name="vf" fmla="val 115470"/>
          </a:avLst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9DEFF7-4910-804C-BEA9-C5D2DED595E4}">
      <dsp:nvSpPr>
        <dsp:cNvPr id="0" name=""/>
        <dsp:cNvSpPr/>
      </dsp:nvSpPr>
      <dsp:spPr>
        <a:xfrm>
          <a:off x="4810152" y="3072698"/>
          <a:ext cx="1886823" cy="1619620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120998-5EFC-DB41-B86A-0C46957A6226}">
      <dsp:nvSpPr>
        <dsp:cNvPr id="0" name=""/>
        <dsp:cNvSpPr/>
      </dsp:nvSpPr>
      <dsp:spPr>
        <a:xfrm>
          <a:off x="4853375" y="3798233"/>
          <a:ext cx="220267" cy="189939"/>
        </a:xfrm>
        <a:prstGeom prst="hexagon">
          <a:avLst>
            <a:gd name="adj" fmla="val 25000"/>
            <a:gd name="vf" fmla="val 115470"/>
          </a:avLst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EA5CB2-649A-7B4B-9ACF-5DBA2E1993A0}">
      <dsp:nvSpPr>
        <dsp:cNvPr id="0" name=""/>
        <dsp:cNvSpPr/>
      </dsp:nvSpPr>
      <dsp:spPr>
        <a:xfrm>
          <a:off x="1601721" y="1309768"/>
          <a:ext cx="1886823" cy="1619620"/>
        </a:xfrm>
        <a:prstGeom prst="hexagon">
          <a:avLst>
            <a:gd name="adj" fmla="val 25000"/>
            <a:gd name="vf" fmla="val 115470"/>
          </a:avLst>
        </a:prstGeom>
        <a:solidFill>
          <a:schemeClr val="bg2">
            <a:lumMod val="7500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Recovery</a:t>
          </a:r>
          <a:endParaRPr lang="en-US" sz="2400" kern="1200" dirty="0"/>
        </a:p>
      </dsp:txBody>
      <dsp:txXfrm>
        <a:off x="1893925" y="1560591"/>
        <a:ext cx="1302415" cy="1117974"/>
      </dsp:txXfrm>
    </dsp:sp>
    <dsp:sp modelId="{E7C1E56F-4C5B-DE4A-B9CB-2FD9541612FA}">
      <dsp:nvSpPr>
        <dsp:cNvPr id="0" name=""/>
        <dsp:cNvSpPr/>
      </dsp:nvSpPr>
      <dsp:spPr>
        <a:xfrm>
          <a:off x="2885925" y="1343135"/>
          <a:ext cx="220267" cy="189939"/>
        </a:xfrm>
        <a:prstGeom prst="hexagon">
          <a:avLst>
            <a:gd name="adj" fmla="val 25000"/>
            <a:gd name="vf" fmla="val 115470"/>
          </a:avLst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B6DD84-8F45-384F-B9C1-93D743345070}">
      <dsp:nvSpPr>
        <dsp:cNvPr id="0" name=""/>
        <dsp:cNvSpPr/>
      </dsp:nvSpPr>
      <dsp:spPr>
        <a:xfrm>
          <a:off x="3201781" y="416966"/>
          <a:ext cx="1886823" cy="1619620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8C0DCE-CD3A-314C-81EF-E7D453A197B1}">
      <dsp:nvSpPr>
        <dsp:cNvPr id="0" name=""/>
        <dsp:cNvSpPr/>
      </dsp:nvSpPr>
      <dsp:spPr>
        <a:xfrm>
          <a:off x="3245003" y="1134801"/>
          <a:ext cx="220267" cy="189939"/>
        </a:xfrm>
        <a:prstGeom prst="hexagon">
          <a:avLst>
            <a:gd name="adj" fmla="val 25000"/>
            <a:gd name="vf" fmla="val 115470"/>
          </a:avLst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16E124-2660-844F-ACCD-0505CDAF7060}">
      <dsp:nvSpPr>
        <dsp:cNvPr id="0" name=""/>
        <dsp:cNvSpPr/>
      </dsp:nvSpPr>
      <dsp:spPr>
        <a:xfrm>
          <a:off x="4810152" y="1307201"/>
          <a:ext cx="1886823" cy="1619620"/>
        </a:xfrm>
        <a:prstGeom prst="hexagon">
          <a:avLst>
            <a:gd name="adj" fmla="val 25000"/>
            <a:gd name="vf" fmla="val 115470"/>
          </a:avLst>
        </a:prstGeom>
        <a:solidFill>
          <a:schemeClr val="bg2">
            <a:lumMod val="7500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Recovery</a:t>
          </a:r>
          <a:endParaRPr lang="en-US" sz="2400" kern="1200" dirty="0"/>
        </a:p>
      </dsp:txBody>
      <dsp:txXfrm>
        <a:off x="5102356" y="1558024"/>
        <a:ext cx="1302415" cy="1117974"/>
      </dsp:txXfrm>
    </dsp:sp>
    <dsp:sp modelId="{B7B9F690-3E8C-5E46-8B78-971A03E1BC46}">
      <dsp:nvSpPr>
        <dsp:cNvPr id="0" name=""/>
        <dsp:cNvSpPr/>
      </dsp:nvSpPr>
      <dsp:spPr>
        <a:xfrm>
          <a:off x="6432654" y="2022041"/>
          <a:ext cx="220267" cy="189939"/>
        </a:xfrm>
        <a:prstGeom prst="hexagon">
          <a:avLst>
            <a:gd name="adj" fmla="val 25000"/>
            <a:gd name="vf" fmla="val 115470"/>
          </a:avLst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27E25D-748F-084F-8EDE-5B4C7DCB69DE}">
      <dsp:nvSpPr>
        <dsp:cNvPr id="0" name=""/>
        <dsp:cNvSpPr/>
      </dsp:nvSpPr>
      <dsp:spPr>
        <a:xfrm>
          <a:off x="6425173" y="509565"/>
          <a:ext cx="1886823" cy="1619620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962771-F3DD-004D-9269-1AC638D03900}">
      <dsp:nvSpPr>
        <dsp:cNvPr id="0" name=""/>
        <dsp:cNvSpPr/>
      </dsp:nvSpPr>
      <dsp:spPr>
        <a:xfrm>
          <a:off x="6388165" y="2230882"/>
          <a:ext cx="1923831" cy="1659272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B0C4B0-00AB-8745-9518-7D764662F433}">
      <dsp:nvSpPr>
        <dsp:cNvPr id="0" name=""/>
        <dsp:cNvSpPr/>
      </dsp:nvSpPr>
      <dsp:spPr>
        <a:xfrm>
          <a:off x="3595255" y="1365"/>
          <a:ext cx="2957004" cy="133740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Make sure of the facts</a:t>
          </a:r>
          <a:endParaRPr lang="en-US" sz="2700" kern="1200" dirty="0"/>
        </a:p>
      </dsp:txBody>
      <dsp:txXfrm>
        <a:off x="3595255" y="1365"/>
        <a:ext cx="2957004" cy="1337405"/>
      </dsp:txXfrm>
    </dsp:sp>
    <dsp:sp modelId="{958AD6C1-BCBC-7D4D-808C-AE7F73FD92C7}">
      <dsp:nvSpPr>
        <dsp:cNvPr id="0" name=""/>
        <dsp:cNvSpPr/>
      </dsp:nvSpPr>
      <dsp:spPr>
        <a:xfrm>
          <a:off x="2138820" y="1365"/>
          <a:ext cx="1324031" cy="133740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AC2666-04F3-3B49-BA87-0C72C9BCA86F}">
      <dsp:nvSpPr>
        <dsp:cNvPr id="0" name=""/>
        <dsp:cNvSpPr/>
      </dsp:nvSpPr>
      <dsp:spPr>
        <a:xfrm>
          <a:off x="2138820" y="1559443"/>
          <a:ext cx="2957004" cy="133740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Outcomes of Relevance to the Agents involved</a:t>
          </a:r>
          <a:endParaRPr lang="en-US" sz="2700" kern="1200" dirty="0"/>
        </a:p>
      </dsp:txBody>
      <dsp:txXfrm>
        <a:off x="2138820" y="1559443"/>
        <a:ext cx="2957004" cy="1337405"/>
      </dsp:txXfrm>
    </dsp:sp>
    <dsp:sp modelId="{3B22F1BE-3994-FA48-AD6D-EA3B0BC78811}">
      <dsp:nvSpPr>
        <dsp:cNvPr id="0" name=""/>
        <dsp:cNvSpPr/>
      </dsp:nvSpPr>
      <dsp:spPr>
        <a:xfrm>
          <a:off x="5228227" y="1559443"/>
          <a:ext cx="1324031" cy="1337405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2AB67E-46D8-C241-A94E-671CB13E4167}">
      <dsp:nvSpPr>
        <dsp:cNvPr id="0" name=""/>
        <dsp:cNvSpPr/>
      </dsp:nvSpPr>
      <dsp:spPr>
        <a:xfrm>
          <a:off x="3595255" y="3117520"/>
          <a:ext cx="2957004" cy="133740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Level out the arguments using the</a:t>
          </a:r>
          <a:endParaRPr lang="en-US" sz="2700" kern="1200" dirty="0"/>
        </a:p>
      </dsp:txBody>
      <dsp:txXfrm>
        <a:off x="3595255" y="3117520"/>
        <a:ext cx="2957004" cy="1337405"/>
      </dsp:txXfrm>
    </dsp:sp>
    <dsp:sp modelId="{76F78E76-8A21-8343-8263-A62DAEF02A27}">
      <dsp:nvSpPr>
        <dsp:cNvPr id="0" name=""/>
        <dsp:cNvSpPr/>
      </dsp:nvSpPr>
      <dsp:spPr>
        <a:xfrm>
          <a:off x="2138820" y="3117520"/>
          <a:ext cx="1324031" cy="133740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50C3E8-BEB5-C449-BBC7-B742EF8C554E}">
      <dsp:nvSpPr>
        <dsp:cNvPr id="0" name=""/>
        <dsp:cNvSpPr/>
      </dsp:nvSpPr>
      <dsp:spPr>
        <a:xfrm>
          <a:off x="2138820" y="4675598"/>
          <a:ext cx="2957004" cy="133740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Balancing box</a:t>
          </a:r>
          <a:endParaRPr lang="en-US" sz="2700" kern="1200" dirty="0"/>
        </a:p>
      </dsp:txBody>
      <dsp:txXfrm>
        <a:off x="2138820" y="4675598"/>
        <a:ext cx="2957004" cy="1337405"/>
      </dsp:txXfrm>
    </dsp:sp>
    <dsp:sp modelId="{F7812B36-DEAD-DE4C-86D1-DD425712CF9B}">
      <dsp:nvSpPr>
        <dsp:cNvPr id="0" name=""/>
        <dsp:cNvSpPr/>
      </dsp:nvSpPr>
      <dsp:spPr>
        <a:xfrm>
          <a:off x="5228227" y="4675598"/>
          <a:ext cx="1324031" cy="1337405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B0C4B0-00AB-8745-9518-7D764662F433}">
      <dsp:nvSpPr>
        <dsp:cNvPr id="0" name=""/>
        <dsp:cNvSpPr/>
      </dsp:nvSpPr>
      <dsp:spPr>
        <a:xfrm>
          <a:off x="3595255" y="1365"/>
          <a:ext cx="2957004" cy="133740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Make sure of the facts</a:t>
          </a:r>
          <a:endParaRPr lang="en-US" sz="2700" kern="1200" dirty="0"/>
        </a:p>
      </dsp:txBody>
      <dsp:txXfrm>
        <a:off x="3595255" y="1365"/>
        <a:ext cx="2957004" cy="1337405"/>
      </dsp:txXfrm>
    </dsp:sp>
    <dsp:sp modelId="{958AD6C1-BCBC-7D4D-808C-AE7F73FD92C7}">
      <dsp:nvSpPr>
        <dsp:cNvPr id="0" name=""/>
        <dsp:cNvSpPr/>
      </dsp:nvSpPr>
      <dsp:spPr>
        <a:xfrm>
          <a:off x="2138820" y="1365"/>
          <a:ext cx="1324031" cy="133740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AC2666-04F3-3B49-BA87-0C72C9BCA86F}">
      <dsp:nvSpPr>
        <dsp:cNvPr id="0" name=""/>
        <dsp:cNvSpPr/>
      </dsp:nvSpPr>
      <dsp:spPr>
        <a:xfrm>
          <a:off x="2138820" y="1559443"/>
          <a:ext cx="2957004" cy="133740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Outcomes of Relevance to the Agents involved</a:t>
          </a:r>
          <a:endParaRPr lang="en-US" sz="2700" kern="1200" dirty="0"/>
        </a:p>
      </dsp:txBody>
      <dsp:txXfrm>
        <a:off x="2138820" y="1559443"/>
        <a:ext cx="2957004" cy="1337405"/>
      </dsp:txXfrm>
    </dsp:sp>
    <dsp:sp modelId="{3B22F1BE-3994-FA48-AD6D-EA3B0BC78811}">
      <dsp:nvSpPr>
        <dsp:cNvPr id="0" name=""/>
        <dsp:cNvSpPr/>
      </dsp:nvSpPr>
      <dsp:spPr>
        <a:xfrm>
          <a:off x="5228227" y="1559443"/>
          <a:ext cx="1324031" cy="1337405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2AB67E-46D8-C241-A94E-671CB13E4167}">
      <dsp:nvSpPr>
        <dsp:cNvPr id="0" name=""/>
        <dsp:cNvSpPr/>
      </dsp:nvSpPr>
      <dsp:spPr>
        <a:xfrm>
          <a:off x="3595255" y="3117520"/>
          <a:ext cx="2957004" cy="133740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Level out the arguments using the</a:t>
          </a:r>
          <a:endParaRPr lang="en-US" sz="2700" kern="1200" dirty="0"/>
        </a:p>
      </dsp:txBody>
      <dsp:txXfrm>
        <a:off x="3595255" y="3117520"/>
        <a:ext cx="2957004" cy="1337405"/>
      </dsp:txXfrm>
    </dsp:sp>
    <dsp:sp modelId="{76F78E76-8A21-8343-8263-A62DAEF02A27}">
      <dsp:nvSpPr>
        <dsp:cNvPr id="0" name=""/>
        <dsp:cNvSpPr/>
      </dsp:nvSpPr>
      <dsp:spPr>
        <a:xfrm>
          <a:off x="2138820" y="3117520"/>
          <a:ext cx="1324031" cy="133740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50C3E8-BEB5-C449-BBC7-B742EF8C554E}">
      <dsp:nvSpPr>
        <dsp:cNvPr id="0" name=""/>
        <dsp:cNvSpPr/>
      </dsp:nvSpPr>
      <dsp:spPr>
        <a:xfrm>
          <a:off x="2138820" y="4675598"/>
          <a:ext cx="2957004" cy="133740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Balancing box</a:t>
          </a:r>
          <a:endParaRPr lang="en-US" sz="2700" kern="1200" dirty="0"/>
        </a:p>
      </dsp:txBody>
      <dsp:txXfrm>
        <a:off x="2138820" y="4675598"/>
        <a:ext cx="2957004" cy="1337405"/>
      </dsp:txXfrm>
    </dsp:sp>
    <dsp:sp modelId="{F7812B36-DEAD-DE4C-86D1-DD425712CF9B}">
      <dsp:nvSpPr>
        <dsp:cNvPr id="0" name=""/>
        <dsp:cNvSpPr/>
      </dsp:nvSpPr>
      <dsp:spPr>
        <a:xfrm>
          <a:off x="5228227" y="4675598"/>
          <a:ext cx="1324031" cy="1337405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B0C4B0-00AB-8745-9518-7D764662F433}">
      <dsp:nvSpPr>
        <dsp:cNvPr id="0" name=""/>
        <dsp:cNvSpPr/>
      </dsp:nvSpPr>
      <dsp:spPr>
        <a:xfrm>
          <a:off x="3595255" y="1365"/>
          <a:ext cx="2957004" cy="133740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Make sure of the facts</a:t>
          </a:r>
          <a:endParaRPr lang="en-US" sz="2700" kern="1200" dirty="0"/>
        </a:p>
      </dsp:txBody>
      <dsp:txXfrm>
        <a:off x="3595255" y="1365"/>
        <a:ext cx="2957004" cy="1337405"/>
      </dsp:txXfrm>
    </dsp:sp>
    <dsp:sp modelId="{958AD6C1-BCBC-7D4D-808C-AE7F73FD92C7}">
      <dsp:nvSpPr>
        <dsp:cNvPr id="0" name=""/>
        <dsp:cNvSpPr/>
      </dsp:nvSpPr>
      <dsp:spPr>
        <a:xfrm>
          <a:off x="2138820" y="1365"/>
          <a:ext cx="1324031" cy="133740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AC2666-04F3-3B49-BA87-0C72C9BCA86F}">
      <dsp:nvSpPr>
        <dsp:cNvPr id="0" name=""/>
        <dsp:cNvSpPr/>
      </dsp:nvSpPr>
      <dsp:spPr>
        <a:xfrm>
          <a:off x="2138820" y="1559443"/>
          <a:ext cx="2957004" cy="133740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Outcomes of Relevance to the Agents involved</a:t>
          </a:r>
          <a:endParaRPr lang="en-US" sz="2700" kern="1200" dirty="0"/>
        </a:p>
      </dsp:txBody>
      <dsp:txXfrm>
        <a:off x="2138820" y="1559443"/>
        <a:ext cx="2957004" cy="1337405"/>
      </dsp:txXfrm>
    </dsp:sp>
    <dsp:sp modelId="{3B22F1BE-3994-FA48-AD6D-EA3B0BC78811}">
      <dsp:nvSpPr>
        <dsp:cNvPr id="0" name=""/>
        <dsp:cNvSpPr/>
      </dsp:nvSpPr>
      <dsp:spPr>
        <a:xfrm>
          <a:off x="5228227" y="1559443"/>
          <a:ext cx="1324031" cy="1337405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2AB67E-46D8-C241-A94E-671CB13E4167}">
      <dsp:nvSpPr>
        <dsp:cNvPr id="0" name=""/>
        <dsp:cNvSpPr/>
      </dsp:nvSpPr>
      <dsp:spPr>
        <a:xfrm>
          <a:off x="3595255" y="3117520"/>
          <a:ext cx="2957004" cy="133740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Level out the arguments using the</a:t>
          </a:r>
          <a:endParaRPr lang="en-US" sz="2700" kern="1200" dirty="0"/>
        </a:p>
      </dsp:txBody>
      <dsp:txXfrm>
        <a:off x="3595255" y="3117520"/>
        <a:ext cx="2957004" cy="1337405"/>
      </dsp:txXfrm>
    </dsp:sp>
    <dsp:sp modelId="{76F78E76-8A21-8343-8263-A62DAEF02A27}">
      <dsp:nvSpPr>
        <dsp:cNvPr id="0" name=""/>
        <dsp:cNvSpPr/>
      </dsp:nvSpPr>
      <dsp:spPr>
        <a:xfrm>
          <a:off x="2138820" y="3117520"/>
          <a:ext cx="1324031" cy="133740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50C3E8-BEB5-C449-BBC7-B742EF8C554E}">
      <dsp:nvSpPr>
        <dsp:cNvPr id="0" name=""/>
        <dsp:cNvSpPr/>
      </dsp:nvSpPr>
      <dsp:spPr>
        <a:xfrm>
          <a:off x="2138820" y="4675598"/>
          <a:ext cx="2957004" cy="133740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Balancing box</a:t>
          </a:r>
          <a:endParaRPr lang="en-US" sz="2700" kern="1200" dirty="0"/>
        </a:p>
      </dsp:txBody>
      <dsp:txXfrm>
        <a:off x="2138820" y="4675598"/>
        <a:ext cx="2957004" cy="1337405"/>
      </dsp:txXfrm>
    </dsp:sp>
    <dsp:sp modelId="{F7812B36-DEAD-DE4C-86D1-DD425712CF9B}">
      <dsp:nvSpPr>
        <dsp:cNvPr id="0" name=""/>
        <dsp:cNvSpPr/>
      </dsp:nvSpPr>
      <dsp:spPr>
        <a:xfrm>
          <a:off x="5228227" y="4675598"/>
          <a:ext cx="1324031" cy="1337405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B0C4B0-00AB-8745-9518-7D764662F433}">
      <dsp:nvSpPr>
        <dsp:cNvPr id="0" name=""/>
        <dsp:cNvSpPr/>
      </dsp:nvSpPr>
      <dsp:spPr>
        <a:xfrm>
          <a:off x="3595255" y="1365"/>
          <a:ext cx="2957004" cy="133740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Make sure of the facts</a:t>
          </a:r>
          <a:endParaRPr lang="en-US" sz="2700" kern="1200" dirty="0"/>
        </a:p>
      </dsp:txBody>
      <dsp:txXfrm>
        <a:off x="3595255" y="1365"/>
        <a:ext cx="2957004" cy="1337405"/>
      </dsp:txXfrm>
    </dsp:sp>
    <dsp:sp modelId="{958AD6C1-BCBC-7D4D-808C-AE7F73FD92C7}">
      <dsp:nvSpPr>
        <dsp:cNvPr id="0" name=""/>
        <dsp:cNvSpPr/>
      </dsp:nvSpPr>
      <dsp:spPr>
        <a:xfrm>
          <a:off x="2138820" y="1365"/>
          <a:ext cx="1324031" cy="133740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AC2666-04F3-3B49-BA87-0C72C9BCA86F}">
      <dsp:nvSpPr>
        <dsp:cNvPr id="0" name=""/>
        <dsp:cNvSpPr/>
      </dsp:nvSpPr>
      <dsp:spPr>
        <a:xfrm>
          <a:off x="2138820" y="1559443"/>
          <a:ext cx="2957004" cy="133740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Outcomes of Relevance to the Agents involved</a:t>
          </a:r>
          <a:endParaRPr lang="en-US" sz="2700" kern="1200" dirty="0"/>
        </a:p>
      </dsp:txBody>
      <dsp:txXfrm>
        <a:off x="2138820" y="1559443"/>
        <a:ext cx="2957004" cy="1337405"/>
      </dsp:txXfrm>
    </dsp:sp>
    <dsp:sp modelId="{3B22F1BE-3994-FA48-AD6D-EA3B0BC78811}">
      <dsp:nvSpPr>
        <dsp:cNvPr id="0" name=""/>
        <dsp:cNvSpPr/>
      </dsp:nvSpPr>
      <dsp:spPr>
        <a:xfrm>
          <a:off x="5228227" y="1559443"/>
          <a:ext cx="1324031" cy="1337405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2AB67E-46D8-C241-A94E-671CB13E4167}">
      <dsp:nvSpPr>
        <dsp:cNvPr id="0" name=""/>
        <dsp:cNvSpPr/>
      </dsp:nvSpPr>
      <dsp:spPr>
        <a:xfrm>
          <a:off x="3595255" y="3117520"/>
          <a:ext cx="2957004" cy="133740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Level out the arguments using the</a:t>
          </a:r>
          <a:endParaRPr lang="en-US" sz="2700" kern="1200" dirty="0"/>
        </a:p>
      </dsp:txBody>
      <dsp:txXfrm>
        <a:off x="3595255" y="3117520"/>
        <a:ext cx="2957004" cy="1337405"/>
      </dsp:txXfrm>
    </dsp:sp>
    <dsp:sp modelId="{76F78E76-8A21-8343-8263-A62DAEF02A27}">
      <dsp:nvSpPr>
        <dsp:cNvPr id="0" name=""/>
        <dsp:cNvSpPr/>
      </dsp:nvSpPr>
      <dsp:spPr>
        <a:xfrm>
          <a:off x="2138820" y="3117520"/>
          <a:ext cx="1324031" cy="133740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50C3E8-BEB5-C449-BBC7-B742EF8C554E}">
      <dsp:nvSpPr>
        <dsp:cNvPr id="0" name=""/>
        <dsp:cNvSpPr/>
      </dsp:nvSpPr>
      <dsp:spPr>
        <a:xfrm>
          <a:off x="2138820" y="4675598"/>
          <a:ext cx="2957004" cy="133740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Balancing box</a:t>
          </a:r>
          <a:endParaRPr lang="en-US" sz="2700" kern="1200" dirty="0"/>
        </a:p>
      </dsp:txBody>
      <dsp:txXfrm>
        <a:off x="2138820" y="4675598"/>
        <a:ext cx="2957004" cy="1337405"/>
      </dsp:txXfrm>
    </dsp:sp>
    <dsp:sp modelId="{F7812B36-DEAD-DE4C-86D1-DD425712CF9B}">
      <dsp:nvSpPr>
        <dsp:cNvPr id="0" name=""/>
        <dsp:cNvSpPr/>
      </dsp:nvSpPr>
      <dsp:spPr>
        <a:xfrm>
          <a:off x="5228227" y="4675598"/>
          <a:ext cx="1324031" cy="1337405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B0C4B0-00AB-8745-9518-7D764662F433}">
      <dsp:nvSpPr>
        <dsp:cNvPr id="0" name=""/>
        <dsp:cNvSpPr/>
      </dsp:nvSpPr>
      <dsp:spPr>
        <a:xfrm>
          <a:off x="3595255" y="1365"/>
          <a:ext cx="2957004" cy="133740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Make sure of the facts</a:t>
          </a:r>
          <a:endParaRPr lang="en-US" sz="2700" kern="1200" dirty="0"/>
        </a:p>
      </dsp:txBody>
      <dsp:txXfrm>
        <a:off x="3595255" y="1365"/>
        <a:ext cx="2957004" cy="1337405"/>
      </dsp:txXfrm>
    </dsp:sp>
    <dsp:sp modelId="{958AD6C1-BCBC-7D4D-808C-AE7F73FD92C7}">
      <dsp:nvSpPr>
        <dsp:cNvPr id="0" name=""/>
        <dsp:cNvSpPr/>
      </dsp:nvSpPr>
      <dsp:spPr>
        <a:xfrm>
          <a:off x="2138820" y="1365"/>
          <a:ext cx="1324031" cy="133740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AC2666-04F3-3B49-BA87-0C72C9BCA86F}">
      <dsp:nvSpPr>
        <dsp:cNvPr id="0" name=""/>
        <dsp:cNvSpPr/>
      </dsp:nvSpPr>
      <dsp:spPr>
        <a:xfrm>
          <a:off x="2138820" y="1559443"/>
          <a:ext cx="2957004" cy="133740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Outcomes of Relevance to the Agents involved</a:t>
          </a:r>
          <a:endParaRPr lang="en-US" sz="2700" kern="1200" dirty="0"/>
        </a:p>
      </dsp:txBody>
      <dsp:txXfrm>
        <a:off x="2138820" y="1559443"/>
        <a:ext cx="2957004" cy="1337405"/>
      </dsp:txXfrm>
    </dsp:sp>
    <dsp:sp modelId="{3B22F1BE-3994-FA48-AD6D-EA3B0BC78811}">
      <dsp:nvSpPr>
        <dsp:cNvPr id="0" name=""/>
        <dsp:cNvSpPr/>
      </dsp:nvSpPr>
      <dsp:spPr>
        <a:xfrm>
          <a:off x="5228227" y="1559443"/>
          <a:ext cx="1324031" cy="1337405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2AB67E-46D8-C241-A94E-671CB13E4167}">
      <dsp:nvSpPr>
        <dsp:cNvPr id="0" name=""/>
        <dsp:cNvSpPr/>
      </dsp:nvSpPr>
      <dsp:spPr>
        <a:xfrm>
          <a:off x="3595255" y="3117520"/>
          <a:ext cx="2957004" cy="133740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Level out the arguments using the</a:t>
          </a:r>
          <a:endParaRPr lang="en-US" sz="2700" kern="1200" dirty="0"/>
        </a:p>
      </dsp:txBody>
      <dsp:txXfrm>
        <a:off x="3595255" y="3117520"/>
        <a:ext cx="2957004" cy="1337405"/>
      </dsp:txXfrm>
    </dsp:sp>
    <dsp:sp modelId="{76F78E76-8A21-8343-8263-A62DAEF02A27}">
      <dsp:nvSpPr>
        <dsp:cNvPr id="0" name=""/>
        <dsp:cNvSpPr/>
      </dsp:nvSpPr>
      <dsp:spPr>
        <a:xfrm>
          <a:off x="2138820" y="3117520"/>
          <a:ext cx="1324031" cy="133740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50C3E8-BEB5-C449-BBC7-B742EF8C554E}">
      <dsp:nvSpPr>
        <dsp:cNvPr id="0" name=""/>
        <dsp:cNvSpPr/>
      </dsp:nvSpPr>
      <dsp:spPr>
        <a:xfrm>
          <a:off x="2138820" y="4675598"/>
          <a:ext cx="2957004" cy="133740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Balancing box</a:t>
          </a:r>
          <a:endParaRPr lang="en-US" sz="2700" kern="1200" dirty="0"/>
        </a:p>
      </dsp:txBody>
      <dsp:txXfrm>
        <a:off x="2138820" y="4675598"/>
        <a:ext cx="2957004" cy="1337405"/>
      </dsp:txXfrm>
    </dsp:sp>
    <dsp:sp modelId="{F7812B36-DEAD-DE4C-86D1-DD425712CF9B}">
      <dsp:nvSpPr>
        <dsp:cNvPr id="0" name=""/>
        <dsp:cNvSpPr/>
      </dsp:nvSpPr>
      <dsp:spPr>
        <a:xfrm>
          <a:off x="5228227" y="4675598"/>
          <a:ext cx="1324031" cy="1337405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B0C4B0-00AB-8745-9518-7D764662F433}">
      <dsp:nvSpPr>
        <dsp:cNvPr id="0" name=""/>
        <dsp:cNvSpPr/>
      </dsp:nvSpPr>
      <dsp:spPr>
        <a:xfrm>
          <a:off x="3595255" y="1365"/>
          <a:ext cx="2957004" cy="133740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Make sure of the facts</a:t>
          </a:r>
          <a:endParaRPr lang="en-US" sz="2700" kern="1200" dirty="0"/>
        </a:p>
      </dsp:txBody>
      <dsp:txXfrm>
        <a:off x="3595255" y="1365"/>
        <a:ext cx="2957004" cy="1337405"/>
      </dsp:txXfrm>
    </dsp:sp>
    <dsp:sp modelId="{958AD6C1-BCBC-7D4D-808C-AE7F73FD92C7}">
      <dsp:nvSpPr>
        <dsp:cNvPr id="0" name=""/>
        <dsp:cNvSpPr/>
      </dsp:nvSpPr>
      <dsp:spPr>
        <a:xfrm>
          <a:off x="2138820" y="1365"/>
          <a:ext cx="1324031" cy="133740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AC2666-04F3-3B49-BA87-0C72C9BCA86F}">
      <dsp:nvSpPr>
        <dsp:cNvPr id="0" name=""/>
        <dsp:cNvSpPr/>
      </dsp:nvSpPr>
      <dsp:spPr>
        <a:xfrm>
          <a:off x="2138820" y="1559443"/>
          <a:ext cx="2957004" cy="133740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Outcomes of Relevance to the Agents involved</a:t>
          </a:r>
          <a:endParaRPr lang="en-US" sz="2700" kern="1200" dirty="0"/>
        </a:p>
      </dsp:txBody>
      <dsp:txXfrm>
        <a:off x="2138820" y="1559443"/>
        <a:ext cx="2957004" cy="1337405"/>
      </dsp:txXfrm>
    </dsp:sp>
    <dsp:sp modelId="{3B22F1BE-3994-FA48-AD6D-EA3B0BC78811}">
      <dsp:nvSpPr>
        <dsp:cNvPr id="0" name=""/>
        <dsp:cNvSpPr/>
      </dsp:nvSpPr>
      <dsp:spPr>
        <a:xfrm>
          <a:off x="5228227" y="1559443"/>
          <a:ext cx="1324031" cy="1337405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2AB67E-46D8-C241-A94E-671CB13E4167}">
      <dsp:nvSpPr>
        <dsp:cNvPr id="0" name=""/>
        <dsp:cNvSpPr/>
      </dsp:nvSpPr>
      <dsp:spPr>
        <a:xfrm>
          <a:off x="3595255" y="3117520"/>
          <a:ext cx="2957004" cy="133740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Level out the arguments using the</a:t>
          </a:r>
          <a:endParaRPr lang="en-US" sz="2700" kern="1200" dirty="0"/>
        </a:p>
      </dsp:txBody>
      <dsp:txXfrm>
        <a:off x="3595255" y="3117520"/>
        <a:ext cx="2957004" cy="1337405"/>
      </dsp:txXfrm>
    </dsp:sp>
    <dsp:sp modelId="{76F78E76-8A21-8343-8263-A62DAEF02A27}">
      <dsp:nvSpPr>
        <dsp:cNvPr id="0" name=""/>
        <dsp:cNvSpPr/>
      </dsp:nvSpPr>
      <dsp:spPr>
        <a:xfrm>
          <a:off x="2138820" y="3117520"/>
          <a:ext cx="1324031" cy="133740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50C3E8-BEB5-C449-BBC7-B742EF8C554E}">
      <dsp:nvSpPr>
        <dsp:cNvPr id="0" name=""/>
        <dsp:cNvSpPr/>
      </dsp:nvSpPr>
      <dsp:spPr>
        <a:xfrm>
          <a:off x="2138820" y="4675598"/>
          <a:ext cx="2957004" cy="133740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Balancing box</a:t>
          </a:r>
          <a:endParaRPr lang="en-US" sz="2700" kern="1200" dirty="0"/>
        </a:p>
      </dsp:txBody>
      <dsp:txXfrm>
        <a:off x="2138820" y="4675598"/>
        <a:ext cx="2957004" cy="1337405"/>
      </dsp:txXfrm>
    </dsp:sp>
    <dsp:sp modelId="{F7812B36-DEAD-DE4C-86D1-DD425712CF9B}">
      <dsp:nvSpPr>
        <dsp:cNvPr id="0" name=""/>
        <dsp:cNvSpPr/>
      </dsp:nvSpPr>
      <dsp:spPr>
        <a:xfrm>
          <a:off x="5228227" y="4675598"/>
          <a:ext cx="1324031" cy="1337405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04DDBE-9825-2D4E-923E-BC76E7DCFA74}" type="datetimeFigureOut">
              <a:rPr lang="en-US" smtClean="0"/>
              <a:t>17/05/18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22EE23-6A62-0D4F-9076-68530429F1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179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what we’re</a:t>
            </a:r>
            <a:r>
              <a:rPr lang="en-US" baseline="0" dirty="0" smtClean="0"/>
              <a:t> developing here in Nottingham is an ethical tool for application of ethical frameworks at the bedside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0429B-94FC-FA41-9A3B-70B5FCC732CB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7524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585D59-3C47-344D-8788-16BE3B0C184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029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585D59-3C47-344D-8788-16BE3B0C1844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3597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>
                <a:latin typeface="Arial"/>
              </a:rPr>
              <a:pPr/>
              <a:t>Thursday, 17 May 18</a:t>
            </a:fld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>
                <a:latin typeface="Arial"/>
              </a:rPr>
              <a:pPr/>
              <a:t>‹#›</a:t>
            </a:fld>
            <a:endParaRPr lang="en-US">
              <a:latin typeface="Arial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736161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>
                <a:latin typeface="Arial"/>
              </a:rPr>
              <a:pPr/>
              <a:t>Thursday, 17 May 18</a:t>
            </a:fld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>
                <a:latin typeface="Arial"/>
              </a:rPr>
              <a:pPr/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6396881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>
                <a:latin typeface="Arial"/>
              </a:rPr>
              <a:pPr/>
              <a:t>Thursday, 17 May 18</a:t>
            </a:fld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>
                <a:latin typeface="Arial"/>
              </a:rPr>
              <a:pPr/>
              <a:t>‹#›</a:t>
            </a:fld>
            <a:endParaRPr lang="en-US">
              <a:latin typeface="Arial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404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>
                <a:latin typeface="Arial"/>
              </a:rPr>
              <a:pPr/>
              <a:t>Thursday, 17 May 18</a:t>
            </a:fld>
            <a:endParaRPr lang="en-US"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>
                <a:latin typeface="Arial"/>
              </a:rPr>
              <a:pPr/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5982246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>
                <a:latin typeface="Arial"/>
              </a:rPr>
              <a:pPr/>
              <a:t>Thursday, 17 May 18</a:t>
            </a:fld>
            <a:endParaRPr lang="en-US"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latin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>
                <a:latin typeface="Arial"/>
              </a:rPr>
              <a:pPr/>
              <a:t>‹#›</a:t>
            </a:fld>
            <a:endParaRPr lang="en-US">
              <a:latin typeface="Arial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1450256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>
                <a:latin typeface="Arial"/>
              </a:rPr>
              <a:pPr/>
              <a:t>Thursday, 17 May 18</a:t>
            </a:fld>
            <a:endParaRPr lang="en-US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>
                <a:latin typeface="Arial"/>
              </a:rPr>
              <a:pPr/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6757764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>
                <a:latin typeface="Arial"/>
              </a:rPr>
              <a:pPr/>
              <a:t>Thursday, 17 May 18</a:t>
            </a:fld>
            <a:endParaRPr lang="en-US">
              <a:latin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latin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>
                <a:latin typeface="Arial"/>
              </a:rPr>
              <a:pPr/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5943311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>
                <a:latin typeface="Arial"/>
              </a:rPr>
              <a:pPr/>
              <a:t>Thursday, 17 May 18</a:t>
            </a:fld>
            <a:endParaRPr lang="en-US"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>
                <a:latin typeface="Arial"/>
              </a:rPr>
              <a:pPr/>
              <a:t>‹#›</a:t>
            </a:fld>
            <a:endParaRPr lang="en-US">
              <a:latin typeface="Arial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6591996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>
                <a:latin typeface="Arial"/>
              </a:rPr>
              <a:pPr/>
              <a:t>Thursday, 17 May 18</a:t>
            </a:fld>
            <a:endParaRPr lang="en-US"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>
                <a:latin typeface="Arial"/>
              </a:rPr>
              <a:pPr/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09573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>
                <a:latin typeface="Arial"/>
              </a:rPr>
              <a:pPr/>
              <a:t>Thursday, 17 May 18</a:t>
            </a:fld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>
                <a:latin typeface="Arial"/>
              </a:rPr>
              <a:pPr/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7621687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>
                <a:latin typeface="Arial"/>
              </a:rPr>
              <a:pPr/>
              <a:t>Thursday, 17 May 18</a:t>
            </a:fld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>
                <a:latin typeface="Arial"/>
              </a:rPr>
              <a:pPr/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1953522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17/05/18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9817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17/05/18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71231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17/05/18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5186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17/05/18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83916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17/05/18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3098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17/05/18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98432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17/05/18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10637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17/05/18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12736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17/05/18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75383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17/05/18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3617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17/05/18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2220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defTabSz="914400"/>
            <a:fld id="{A80CB818-7379-467D-8E76-EF9D9074A26C}" type="datetime2">
              <a:rPr lang="en-US" smtClean="0">
                <a:latin typeface="Arial"/>
              </a:rPr>
              <a:pPr defTabSz="914400"/>
              <a:t>Thursday, 17 May 18</a:t>
            </a:fld>
            <a:endParaRPr lang="en-US" dirty="0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 defTabSz="914400"/>
            <a:endParaRPr lang="en-US" dirty="0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defTabSz="914400"/>
            <a:fld id="{0CFEC368-1D7A-4F81-ABF6-AE0E36BAF64C}" type="slidenum">
              <a:rPr lang="en-US" smtClean="0">
                <a:latin typeface="Arial"/>
              </a:rPr>
              <a:pPr defTabSz="914400"/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336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7BD7A-C987-3444-83F2-CBCC114A42A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17/05/18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80B8B-3FF0-8E43-AD8C-87DCD77D53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7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4" Type="http://schemas.openxmlformats.org/officeDocument/2006/relationships/diagramQuickStyle" Target="../diagrams/quickStyle12.xml"/><Relationship Id="rId5" Type="http://schemas.openxmlformats.org/officeDocument/2006/relationships/diagramColors" Target="../diagrams/colors12.xml"/><Relationship Id="rId6" Type="http://schemas.microsoft.com/office/2007/relationships/diagramDrawing" Target="../diagrams/drawing12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4" Type="http://schemas.openxmlformats.org/officeDocument/2006/relationships/diagramQuickStyle" Target="../diagrams/quickStyle13.xml"/><Relationship Id="rId5" Type="http://schemas.openxmlformats.org/officeDocument/2006/relationships/diagramColors" Target="../diagrams/colors13.xml"/><Relationship Id="rId6" Type="http://schemas.microsoft.com/office/2007/relationships/diagramDrawing" Target="../diagrams/drawing13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4" Type="http://schemas.openxmlformats.org/officeDocument/2006/relationships/diagramQuickStyle" Target="../diagrams/quickStyle14.xml"/><Relationship Id="rId5" Type="http://schemas.openxmlformats.org/officeDocument/2006/relationships/diagramColors" Target="../diagrams/colors14.xml"/><Relationship Id="rId6" Type="http://schemas.microsoft.com/office/2007/relationships/diagramDrawing" Target="../diagrams/drawing14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4" Type="http://schemas.openxmlformats.org/officeDocument/2006/relationships/diagramQuickStyle" Target="../diagrams/quickStyle15.xml"/><Relationship Id="rId5" Type="http://schemas.openxmlformats.org/officeDocument/2006/relationships/diagramColors" Target="../diagrams/colors15.xml"/><Relationship Id="rId6" Type="http://schemas.microsoft.com/office/2007/relationships/diagramDrawing" Target="../diagrams/drawing15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4" Type="http://schemas.openxmlformats.org/officeDocument/2006/relationships/diagramQuickStyle" Target="../diagrams/quickStyle16.xml"/><Relationship Id="rId5" Type="http://schemas.openxmlformats.org/officeDocument/2006/relationships/diagramColors" Target="../diagrams/colors16.xml"/><Relationship Id="rId6" Type="http://schemas.microsoft.com/office/2007/relationships/diagramDrawing" Target="../diagrams/drawing16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4" Type="http://schemas.openxmlformats.org/officeDocument/2006/relationships/diagramQuickStyle" Target="../diagrams/quickStyle17.xml"/><Relationship Id="rId5" Type="http://schemas.openxmlformats.org/officeDocument/2006/relationships/diagramColors" Target="../diagrams/colors17.xml"/><Relationship Id="rId6" Type="http://schemas.microsoft.com/office/2007/relationships/diagramDrawing" Target="../diagrams/drawing17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4" Type="http://schemas.openxmlformats.org/officeDocument/2006/relationships/diagramQuickStyle" Target="../diagrams/quickStyle18.xml"/><Relationship Id="rId5" Type="http://schemas.openxmlformats.org/officeDocument/2006/relationships/diagramColors" Target="../diagrams/colors18.xml"/><Relationship Id="rId6" Type="http://schemas.microsoft.com/office/2007/relationships/diagramDrawing" Target="../diagrams/drawing18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4" Type="http://schemas.openxmlformats.org/officeDocument/2006/relationships/diagramQuickStyle" Target="../diagrams/quickStyle19.xml"/><Relationship Id="rId5" Type="http://schemas.openxmlformats.org/officeDocument/2006/relationships/diagramColors" Target="../diagrams/colors19.xml"/><Relationship Id="rId6" Type="http://schemas.microsoft.com/office/2007/relationships/diagramDrawing" Target="../diagrams/drawing19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4" Type="http://schemas.openxmlformats.org/officeDocument/2006/relationships/diagramQuickStyle" Target="../diagrams/quickStyle20.xml"/><Relationship Id="rId5" Type="http://schemas.openxmlformats.org/officeDocument/2006/relationships/diagramColors" Target="../diagrams/colors20.xml"/><Relationship Id="rId6" Type="http://schemas.microsoft.com/office/2007/relationships/diagramDrawing" Target="../diagrams/drawing20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2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4" Type="http://schemas.openxmlformats.org/officeDocument/2006/relationships/diagramQuickStyle" Target="../diagrams/quickStyle21.xml"/><Relationship Id="rId5" Type="http://schemas.openxmlformats.org/officeDocument/2006/relationships/diagramColors" Target="../diagrams/colors21.xml"/><Relationship Id="rId6" Type="http://schemas.microsoft.com/office/2007/relationships/diagramDrawing" Target="../diagrams/drawing21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2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4" Type="http://schemas.openxmlformats.org/officeDocument/2006/relationships/diagramQuickStyle" Target="../diagrams/quickStyle22.xml"/><Relationship Id="rId5" Type="http://schemas.openxmlformats.org/officeDocument/2006/relationships/diagramColors" Target="../diagrams/colors22.xml"/><Relationship Id="rId6" Type="http://schemas.microsoft.com/office/2007/relationships/diagramDrawing" Target="../diagrams/drawing22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2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4" Type="http://schemas.openxmlformats.org/officeDocument/2006/relationships/diagramQuickStyle" Target="../diagrams/quickStyle23.xml"/><Relationship Id="rId5" Type="http://schemas.openxmlformats.org/officeDocument/2006/relationships/diagramColors" Target="../diagrams/colors23.xml"/><Relationship Id="rId6" Type="http://schemas.microsoft.com/office/2007/relationships/diagramDrawing" Target="../diagrams/drawing23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2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621" y="541516"/>
            <a:ext cx="6624583" cy="578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903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 &amp; Application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Ethics as a skill</a:t>
            </a:r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773688609"/>
              </p:ext>
            </p:extLst>
          </p:nvPr>
        </p:nvGraphicFramePr>
        <p:xfrm>
          <a:off x="495888" y="143510"/>
          <a:ext cx="4544007" cy="2837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7746315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6E2C6B"/>
                </a:solidFill>
              </a:rPr>
              <a:t>MORAL Balance</a:t>
            </a:r>
            <a:endParaRPr lang="en-US" dirty="0">
              <a:solidFill>
                <a:srgbClr val="6E2C6B"/>
              </a:solidFill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842312183"/>
              </p:ext>
            </p:extLst>
          </p:nvPr>
        </p:nvGraphicFramePr>
        <p:xfrm>
          <a:off x="2449754" y="2222032"/>
          <a:ext cx="4305712" cy="2920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439364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7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117508121"/>
              </p:ext>
            </p:extLst>
          </p:nvPr>
        </p:nvGraphicFramePr>
        <p:xfrm>
          <a:off x="-1494816" y="552698"/>
          <a:ext cx="8691080" cy="601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20145" y="846884"/>
            <a:ext cx="1132809" cy="4876800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M</a:t>
            </a:r>
          </a:p>
          <a:p>
            <a:pPr>
              <a:buClr>
                <a:srgbClr val="FF0000"/>
              </a:buClr>
            </a:pPr>
            <a:endParaRPr lang="en-US" sz="3600" dirty="0">
              <a:solidFill>
                <a:srgbClr val="6E2C6B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O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R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A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L	</a:t>
            </a:r>
            <a:endParaRPr lang="en-US" dirty="0">
              <a:solidFill>
                <a:srgbClr val="6E2C6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042" y="5042118"/>
            <a:ext cx="372843" cy="181588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sz="1600" dirty="0">
                <a:solidFill>
                  <a:srgbClr val="6E2C6B"/>
                </a:solidFill>
                <a:latin typeface="Arial"/>
              </a:rPr>
              <a:t>BALANCE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5276244" y="474624"/>
            <a:ext cx="3543512" cy="1488011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D2533C"/>
                </a:solidFill>
              </a:rPr>
              <a:t>Diagnosis</a:t>
            </a:r>
          </a:p>
          <a:p>
            <a:r>
              <a:rPr lang="en-US" dirty="0" smtClean="0">
                <a:solidFill>
                  <a:srgbClr val="D2533C"/>
                </a:solidFill>
              </a:rPr>
              <a:t>Interventions</a:t>
            </a:r>
          </a:p>
          <a:p>
            <a:r>
              <a:rPr lang="en-US" dirty="0" smtClean="0">
                <a:solidFill>
                  <a:srgbClr val="D2533C"/>
                </a:solidFill>
              </a:rPr>
              <a:t>Prognosis</a:t>
            </a:r>
            <a:endParaRPr lang="en-US" dirty="0">
              <a:solidFill>
                <a:srgbClr val="D253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54595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097243950"/>
              </p:ext>
            </p:extLst>
          </p:nvPr>
        </p:nvGraphicFramePr>
        <p:xfrm>
          <a:off x="-1494816" y="552698"/>
          <a:ext cx="8691080" cy="601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20145" y="846884"/>
            <a:ext cx="1132809" cy="4876800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M</a:t>
            </a:r>
          </a:p>
          <a:p>
            <a:pPr>
              <a:buClr>
                <a:srgbClr val="FF0000"/>
              </a:buClr>
            </a:pPr>
            <a:endParaRPr lang="en-US" sz="3600" dirty="0">
              <a:solidFill>
                <a:srgbClr val="6E2C6B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O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R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A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L	</a:t>
            </a:r>
            <a:endParaRPr lang="en-US" dirty="0">
              <a:solidFill>
                <a:srgbClr val="6E2C6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042" y="5042118"/>
            <a:ext cx="372843" cy="181588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sz="1600" dirty="0">
                <a:solidFill>
                  <a:srgbClr val="6E2C6B"/>
                </a:solidFill>
                <a:latin typeface="Arial"/>
              </a:rPr>
              <a:t>BALANCE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5276244" y="474624"/>
            <a:ext cx="3543512" cy="1488011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D2533C"/>
                </a:solidFill>
              </a:rPr>
              <a:t>Diagnosis</a:t>
            </a:r>
          </a:p>
          <a:p>
            <a:r>
              <a:rPr lang="en-US" dirty="0" smtClean="0">
                <a:solidFill>
                  <a:srgbClr val="D2533C"/>
                </a:solidFill>
              </a:rPr>
              <a:t>Interventions</a:t>
            </a:r>
          </a:p>
          <a:p>
            <a:r>
              <a:rPr lang="en-US" dirty="0" smtClean="0">
                <a:solidFill>
                  <a:srgbClr val="D2533C"/>
                </a:solidFill>
              </a:rPr>
              <a:t>Prognosis</a:t>
            </a:r>
            <a:endParaRPr lang="en-US" dirty="0">
              <a:solidFill>
                <a:srgbClr val="D2533C"/>
              </a:solidFill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5276244" y="2047993"/>
            <a:ext cx="3656772" cy="4354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r>
              <a:rPr lang="en-US" dirty="0" smtClean="0">
                <a:solidFill>
                  <a:srgbClr val="D2533C"/>
                </a:solidFill>
                <a:latin typeface="Arial"/>
              </a:rPr>
              <a:t>Agents </a:t>
            </a:r>
          </a:p>
          <a:p>
            <a:pPr lvl="1">
              <a:buClr>
                <a:srgbClr val="93A299"/>
              </a:buClr>
            </a:pPr>
            <a:r>
              <a:rPr lang="en-US" dirty="0" smtClean="0">
                <a:solidFill>
                  <a:srgbClr val="292934"/>
                </a:solidFill>
                <a:latin typeface="Arial"/>
              </a:rPr>
              <a:t>Patient</a:t>
            </a:r>
          </a:p>
          <a:p>
            <a:pPr lvl="1">
              <a:buClr>
                <a:srgbClr val="93A299"/>
              </a:buClr>
            </a:pPr>
            <a:r>
              <a:rPr lang="en-US" dirty="0" smtClean="0">
                <a:solidFill>
                  <a:srgbClr val="292934"/>
                </a:solidFill>
                <a:latin typeface="Arial"/>
              </a:rPr>
              <a:t>Family</a:t>
            </a:r>
          </a:p>
          <a:p>
            <a:pPr lvl="1">
              <a:buClr>
                <a:srgbClr val="93A299"/>
              </a:buClr>
            </a:pPr>
            <a:r>
              <a:rPr lang="en-US" dirty="0" smtClean="0">
                <a:solidFill>
                  <a:srgbClr val="292934"/>
                </a:solidFill>
                <a:latin typeface="Arial"/>
              </a:rPr>
              <a:t>Other patients</a:t>
            </a:r>
          </a:p>
          <a:p>
            <a:pPr lvl="1">
              <a:buClr>
                <a:srgbClr val="93A299"/>
              </a:buClr>
            </a:pPr>
            <a:r>
              <a:rPr lang="en-US" dirty="0" smtClean="0">
                <a:solidFill>
                  <a:srgbClr val="292934"/>
                </a:solidFill>
                <a:latin typeface="Arial"/>
              </a:rPr>
              <a:t>Staff</a:t>
            </a:r>
          </a:p>
          <a:p>
            <a:pPr lvl="1">
              <a:buClr>
                <a:srgbClr val="93A299"/>
              </a:buClr>
            </a:pPr>
            <a:r>
              <a:rPr lang="en-US" dirty="0" smtClean="0">
                <a:solidFill>
                  <a:srgbClr val="292934"/>
                </a:solidFill>
                <a:latin typeface="Arial"/>
              </a:rPr>
              <a:t>Public (depth?)</a:t>
            </a:r>
            <a:endParaRPr lang="en-US" dirty="0">
              <a:solidFill>
                <a:srgbClr val="292934"/>
              </a:solidFill>
              <a:latin typeface="Arial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276244" y="2039209"/>
            <a:ext cx="36567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310344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666043305"/>
              </p:ext>
            </p:extLst>
          </p:nvPr>
        </p:nvGraphicFramePr>
        <p:xfrm>
          <a:off x="-1494816" y="552698"/>
          <a:ext cx="8691080" cy="601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20145" y="846884"/>
            <a:ext cx="1132809" cy="4876800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M</a:t>
            </a:r>
          </a:p>
          <a:p>
            <a:pPr>
              <a:buClr>
                <a:srgbClr val="FF0000"/>
              </a:buClr>
            </a:pPr>
            <a:endParaRPr lang="en-US" sz="3600" dirty="0">
              <a:solidFill>
                <a:srgbClr val="6E2C6B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O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R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A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L	</a:t>
            </a:r>
            <a:endParaRPr lang="en-US" dirty="0">
              <a:solidFill>
                <a:srgbClr val="6E2C6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042" y="5042118"/>
            <a:ext cx="372843" cy="181588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sz="1600" dirty="0">
                <a:solidFill>
                  <a:srgbClr val="6E2C6B"/>
                </a:solidFill>
                <a:latin typeface="Arial"/>
              </a:rPr>
              <a:t>BALANCE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5276244" y="474624"/>
            <a:ext cx="3543512" cy="1488011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D2533C"/>
                </a:solidFill>
              </a:rPr>
              <a:t>Diagnosis</a:t>
            </a:r>
          </a:p>
          <a:p>
            <a:r>
              <a:rPr lang="en-US" dirty="0" smtClean="0">
                <a:solidFill>
                  <a:srgbClr val="D2533C"/>
                </a:solidFill>
              </a:rPr>
              <a:t>Interventions</a:t>
            </a:r>
          </a:p>
          <a:p>
            <a:r>
              <a:rPr lang="en-US" dirty="0" smtClean="0">
                <a:solidFill>
                  <a:srgbClr val="D2533C"/>
                </a:solidFill>
              </a:rPr>
              <a:t>Prognosis</a:t>
            </a:r>
            <a:endParaRPr lang="en-US" dirty="0">
              <a:solidFill>
                <a:srgbClr val="D2533C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276244" y="2039209"/>
            <a:ext cx="36567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3"/>
          <p:cNvSpPr txBox="1">
            <a:spLocks/>
          </p:cNvSpPr>
          <p:nvPr/>
        </p:nvSpPr>
        <p:spPr>
          <a:xfrm>
            <a:off x="5276244" y="2039209"/>
            <a:ext cx="3867756" cy="4354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r>
              <a:rPr lang="en-US" dirty="0" smtClean="0">
                <a:solidFill>
                  <a:srgbClr val="D2533C"/>
                </a:solidFill>
                <a:latin typeface="Arial"/>
              </a:rPr>
              <a:t>Agents</a:t>
            </a:r>
          </a:p>
          <a:p>
            <a:pPr>
              <a:buClr>
                <a:srgbClr val="93A299"/>
              </a:buClr>
            </a:pPr>
            <a:r>
              <a:rPr lang="en-US" dirty="0" smtClean="0">
                <a:solidFill>
                  <a:srgbClr val="D2533C"/>
                </a:solidFill>
                <a:latin typeface="Arial"/>
              </a:rPr>
              <a:t>Outcomes of Relevance</a:t>
            </a:r>
          </a:p>
          <a:p>
            <a:pPr lvl="1">
              <a:buClr>
                <a:srgbClr val="93A299"/>
              </a:buClr>
            </a:pPr>
            <a:r>
              <a:rPr lang="en-US" dirty="0" smtClean="0">
                <a:solidFill>
                  <a:srgbClr val="292934"/>
                </a:solidFill>
              </a:rPr>
              <a:t>Patient?</a:t>
            </a:r>
            <a:endParaRPr lang="en-US" dirty="0">
              <a:solidFill>
                <a:srgbClr val="292934"/>
              </a:solidFill>
            </a:endParaRPr>
          </a:p>
          <a:p>
            <a:pPr lvl="1">
              <a:buClr>
                <a:srgbClr val="93A299"/>
              </a:buClr>
            </a:pPr>
            <a:r>
              <a:rPr lang="en-US" dirty="0" smtClean="0">
                <a:solidFill>
                  <a:srgbClr val="292934"/>
                </a:solidFill>
              </a:rPr>
              <a:t>Family?</a:t>
            </a:r>
            <a:endParaRPr lang="en-US" dirty="0">
              <a:solidFill>
                <a:srgbClr val="292934"/>
              </a:solidFill>
            </a:endParaRPr>
          </a:p>
          <a:p>
            <a:pPr lvl="1">
              <a:buClr>
                <a:srgbClr val="93A299"/>
              </a:buClr>
            </a:pPr>
            <a:r>
              <a:rPr lang="en-US" dirty="0">
                <a:solidFill>
                  <a:srgbClr val="292934"/>
                </a:solidFill>
              </a:rPr>
              <a:t>Other </a:t>
            </a:r>
            <a:r>
              <a:rPr lang="en-US" dirty="0" smtClean="0">
                <a:solidFill>
                  <a:srgbClr val="292934"/>
                </a:solidFill>
              </a:rPr>
              <a:t>patients?</a:t>
            </a:r>
            <a:endParaRPr lang="en-US" dirty="0">
              <a:solidFill>
                <a:srgbClr val="292934"/>
              </a:solidFill>
            </a:endParaRPr>
          </a:p>
          <a:p>
            <a:pPr lvl="1">
              <a:buClr>
                <a:srgbClr val="93A299"/>
              </a:buClr>
            </a:pPr>
            <a:r>
              <a:rPr lang="en-US" dirty="0" smtClean="0">
                <a:solidFill>
                  <a:srgbClr val="292934"/>
                </a:solidFill>
              </a:rPr>
              <a:t>Staff?</a:t>
            </a:r>
            <a:endParaRPr lang="en-US" dirty="0">
              <a:solidFill>
                <a:srgbClr val="292934"/>
              </a:solidFill>
            </a:endParaRPr>
          </a:p>
          <a:p>
            <a:pPr lvl="1">
              <a:buClr>
                <a:srgbClr val="93A299"/>
              </a:buClr>
            </a:pPr>
            <a:r>
              <a:rPr lang="en-US" dirty="0" smtClean="0">
                <a:solidFill>
                  <a:srgbClr val="292934"/>
                </a:solidFill>
              </a:rPr>
              <a:t>Public?</a:t>
            </a:r>
            <a:r>
              <a:rPr lang="en-US" dirty="0" smtClean="0">
                <a:solidFill>
                  <a:srgbClr val="D2533C"/>
                </a:solidFill>
                <a:latin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06811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795929664"/>
              </p:ext>
            </p:extLst>
          </p:nvPr>
        </p:nvGraphicFramePr>
        <p:xfrm>
          <a:off x="-1494816" y="552698"/>
          <a:ext cx="8691080" cy="601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20145" y="846884"/>
            <a:ext cx="1132809" cy="4876800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M</a:t>
            </a:r>
          </a:p>
          <a:p>
            <a:pPr>
              <a:buClr>
                <a:srgbClr val="FF0000"/>
              </a:buClr>
            </a:pPr>
            <a:endParaRPr lang="en-US" sz="3600" dirty="0">
              <a:solidFill>
                <a:srgbClr val="6E2C6B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O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R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A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L	</a:t>
            </a:r>
            <a:endParaRPr lang="en-US" dirty="0">
              <a:solidFill>
                <a:srgbClr val="6E2C6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042" y="5042118"/>
            <a:ext cx="372843" cy="181588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sz="1600" dirty="0">
                <a:solidFill>
                  <a:srgbClr val="6E2C6B"/>
                </a:solidFill>
                <a:latin typeface="Arial"/>
              </a:rPr>
              <a:t>BALANCE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5276244" y="474624"/>
            <a:ext cx="3543512" cy="1488011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D2533C"/>
                </a:solidFill>
              </a:rPr>
              <a:t>Diagnosis</a:t>
            </a:r>
          </a:p>
          <a:p>
            <a:r>
              <a:rPr lang="en-US" dirty="0" smtClean="0">
                <a:solidFill>
                  <a:srgbClr val="D2533C"/>
                </a:solidFill>
              </a:rPr>
              <a:t>Interventions</a:t>
            </a:r>
          </a:p>
          <a:p>
            <a:r>
              <a:rPr lang="en-US" dirty="0" smtClean="0">
                <a:solidFill>
                  <a:srgbClr val="D2533C"/>
                </a:solidFill>
              </a:rPr>
              <a:t>Prognosis</a:t>
            </a:r>
            <a:endParaRPr lang="en-US" dirty="0">
              <a:solidFill>
                <a:srgbClr val="D2533C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276244" y="2039209"/>
            <a:ext cx="36567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/>
          <p:cNvSpPr txBox="1">
            <a:spLocks/>
          </p:cNvSpPr>
          <p:nvPr/>
        </p:nvSpPr>
        <p:spPr>
          <a:xfrm>
            <a:off x="5276244" y="3784638"/>
            <a:ext cx="3867756" cy="1488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r>
              <a:rPr lang="en-US" sz="2400" dirty="0" smtClean="0">
                <a:solidFill>
                  <a:srgbClr val="D2533C"/>
                </a:solidFill>
                <a:latin typeface="Arial"/>
              </a:rPr>
              <a:t>Populate the balancing box by defining how each outcome applies to each of the 4 principles and then level out the arguments.</a:t>
            </a:r>
            <a:endParaRPr lang="en-US" sz="2400" dirty="0">
              <a:solidFill>
                <a:srgbClr val="D2533C"/>
              </a:solidFill>
              <a:latin typeface="Arial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276244" y="3669187"/>
            <a:ext cx="41518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3"/>
          <p:cNvSpPr txBox="1">
            <a:spLocks/>
          </p:cNvSpPr>
          <p:nvPr/>
        </p:nvSpPr>
        <p:spPr>
          <a:xfrm>
            <a:off x="5276244" y="2039209"/>
            <a:ext cx="3867756" cy="4354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r>
              <a:rPr lang="en-US" dirty="0" smtClean="0">
                <a:solidFill>
                  <a:srgbClr val="D2533C"/>
                </a:solidFill>
                <a:latin typeface="Arial"/>
              </a:rPr>
              <a:t>Agents</a:t>
            </a:r>
          </a:p>
          <a:p>
            <a:pPr>
              <a:buClr>
                <a:srgbClr val="93A299"/>
              </a:buClr>
            </a:pPr>
            <a:r>
              <a:rPr lang="en-US" dirty="0" smtClean="0">
                <a:solidFill>
                  <a:srgbClr val="D2533C"/>
                </a:solidFill>
                <a:latin typeface="Arial"/>
              </a:rPr>
              <a:t>Outcomes of Relevance </a:t>
            </a:r>
          </a:p>
        </p:txBody>
      </p:sp>
    </p:spTree>
    <p:extLst>
      <p:ext uri="{BB962C8B-B14F-4D97-AF65-F5344CB8AC3E}">
        <p14:creationId xmlns:p14="http://schemas.microsoft.com/office/powerpoint/2010/main" val="246658961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21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0" y="3429000"/>
            <a:ext cx="9143999" cy="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70000" y="-26373"/>
            <a:ext cx="1911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harter Black"/>
                <a:cs typeface="Charter Black"/>
              </a:rPr>
              <a:t>Autonomy</a:t>
            </a:r>
            <a:endParaRPr lang="en-US" sz="2400" b="1" dirty="0">
              <a:latin typeface="Charter Black"/>
              <a:cs typeface="Charter Black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90481" y="3429000"/>
            <a:ext cx="2232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harter Black"/>
                <a:cs typeface="Charter Black"/>
              </a:rPr>
              <a:t>Benefits</a:t>
            </a:r>
            <a:endParaRPr lang="en-US" sz="2400" b="1" dirty="0">
              <a:latin typeface="Charter Black"/>
              <a:cs typeface="Charter Black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9997" y="-26373"/>
            <a:ext cx="2633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harter Black"/>
                <a:cs typeface="Charter Black"/>
              </a:rPr>
              <a:t>Burdens</a:t>
            </a:r>
            <a:endParaRPr lang="en-US" sz="2400" b="1" dirty="0">
              <a:latin typeface="Charter Black"/>
              <a:cs typeface="Charter Black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54822" y="3472714"/>
            <a:ext cx="1911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harter Black"/>
                <a:cs typeface="Charter Black"/>
              </a:rPr>
              <a:t>Justice</a:t>
            </a:r>
            <a:endParaRPr lang="en-US" sz="2400" b="1" dirty="0">
              <a:latin typeface="Charter Black"/>
              <a:cs typeface="Charter Black"/>
            </a:endParaRPr>
          </a:p>
        </p:txBody>
      </p:sp>
    </p:spTree>
    <p:extLst>
      <p:ext uri="{BB962C8B-B14F-4D97-AF65-F5344CB8AC3E}">
        <p14:creationId xmlns:p14="http://schemas.microsoft.com/office/powerpoint/2010/main" val="226488211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Examples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07451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21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616476" y="1068971"/>
            <a:ext cx="752752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2400" dirty="0" smtClean="0"/>
              <a:t>84 </a:t>
            </a:r>
            <a:r>
              <a:rPr lang="en-US" sz="2400" dirty="0" err="1" smtClean="0"/>
              <a:t>yr</a:t>
            </a:r>
            <a:r>
              <a:rPr lang="en-US" sz="2400" dirty="0" smtClean="0"/>
              <a:t> old woman, perforated </a:t>
            </a:r>
            <a:r>
              <a:rPr lang="en-US" sz="2400" dirty="0" err="1" smtClean="0"/>
              <a:t>viscus</a:t>
            </a:r>
            <a:r>
              <a:rPr lang="en-US" sz="2400" dirty="0" smtClean="0"/>
              <a:t> on CT. Co-morbidity – COPD, IHD, </a:t>
            </a:r>
            <a:r>
              <a:rPr lang="en-US" sz="2400" dirty="0" err="1" smtClean="0"/>
              <a:t>prev</a:t>
            </a:r>
            <a:r>
              <a:rPr lang="en-US" sz="2400" dirty="0" smtClean="0"/>
              <a:t> CVA. Ex </a:t>
            </a:r>
            <a:r>
              <a:rPr lang="en-US" sz="2400" dirty="0" err="1" smtClean="0"/>
              <a:t>tol</a:t>
            </a:r>
            <a:r>
              <a:rPr lang="en-US" sz="2400" dirty="0" smtClean="0"/>
              <a:t> 20 </a:t>
            </a:r>
            <a:r>
              <a:rPr lang="en-US" sz="2400" dirty="0" err="1" smtClean="0"/>
              <a:t>yrds</a:t>
            </a:r>
            <a:r>
              <a:rPr lang="en-US" sz="2400" dirty="0" smtClean="0"/>
              <a:t>. Independent ADLs but daughter needed outside of home.</a:t>
            </a:r>
          </a:p>
          <a:p>
            <a:pPr lvl="0">
              <a:spcAft>
                <a:spcPts val="600"/>
              </a:spcAft>
            </a:pPr>
            <a:endParaRPr lang="en-US" sz="2400" dirty="0"/>
          </a:p>
          <a:p>
            <a:pPr lvl="0">
              <a:spcAft>
                <a:spcPts val="600"/>
              </a:spcAft>
            </a:pPr>
            <a:r>
              <a:rPr lang="en-US" sz="2400" dirty="0" smtClean="0"/>
              <a:t>Hypotensive, </a:t>
            </a:r>
            <a:r>
              <a:rPr lang="en-US" sz="2400" dirty="0" err="1" smtClean="0"/>
              <a:t>tachycardic</a:t>
            </a:r>
            <a:r>
              <a:rPr lang="en-US" sz="2400" dirty="0" smtClean="0"/>
              <a:t>, </a:t>
            </a:r>
            <a:r>
              <a:rPr lang="en-US" sz="2400" dirty="0" err="1" smtClean="0"/>
              <a:t>oligouric</a:t>
            </a:r>
            <a:r>
              <a:rPr lang="en-US" sz="2400" dirty="0" smtClean="0"/>
              <a:t>, mild metabolic acidosis. Despite this has capacity.</a:t>
            </a:r>
          </a:p>
          <a:p>
            <a:pPr lvl="0">
              <a:spcAft>
                <a:spcPts val="600"/>
              </a:spcAft>
            </a:pPr>
            <a:endParaRPr lang="en-US" sz="2400" dirty="0"/>
          </a:p>
          <a:p>
            <a:pPr lvl="0">
              <a:spcAft>
                <a:spcPts val="600"/>
              </a:spcAft>
            </a:pPr>
            <a:r>
              <a:rPr lang="en-US" sz="2400" dirty="0" smtClean="0"/>
              <a:t>“very serious condition, life threatening”</a:t>
            </a:r>
          </a:p>
          <a:p>
            <a:pPr lvl="0">
              <a:spcAft>
                <a:spcPts val="600"/>
              </a:spcAft>
            </a:pPr>
            <a:r>
              <a:rPr lang="en-US" sz="2400" dirty="0" smtClean="0"/>
              <a:t>“surgery is needed to stand any chance of survival”</a:t>
            </a:r>
          </a:p>
          <a:p>
            <a:pPr lvl="0">
              <a:spcAft>
                <a:spcPts val="600"/>
              </a:spcAft>
            </a:pPr>
            <a:r>
              <a:rPr lang="en-US" sz="2400" dirty="0" smtClean="0"/>
              <a:t>“even with surgery, and intensive care, death is still likely”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607306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2400" u="sng" dirty="0" smtClean="0"/>
              <a:t>Monday</a:t>
            </a:r>
            <a:endParaRPr lang="en-US" sz="2400" u="sng" dirty="0"/>
          </a:p>
        </p:txBody>
      </p:sp>
      <p:sp>
        <p:nvSpPr>
          <p:cNvPr id="27" name="Rectangle 26"/>
          <p:cNvSpPr/>
          <p:nvPr/>
        </p:nvSpPr>
        <p:spPr>
          <a:xfrm>
            <a:off x="1616476" y="3880181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5377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21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0" y="607306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2400" u="sng" dirty="0" smtClean="0"/>
              <a:t>Monday</a:t>
            </a:r>
            <a:endParaRPr lang="en-US" sz="2400" u="sng" dirty="0"/>
          </a:p>
        </p:txBody>
      </p:sp>
      <p:sp>
        <p:nvSpPr>
          <p:cNvPr id="27" name="Rectangle 26"/>
          <p:cNvSpPr/>
          <p:nvPr/>
        </p:nvSpPr>
        <p:spPr>
          <a:xfrm>
            <a:off x="1616476" y="3880181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1616476" y="1237776"/>
            <a:ext cx="71296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Anaesthetic</a:t>
            </a:r>
            <a:r>
              <a:rPr lang="en-US" sz="2400" dirty="0" smtClean="0"/>
              <a:t> opinion:</a:t>
            </a:r>
          </a:p>
          <a:p>
            <a:r>
              <a:rPr lang="en-US" sz="2400" dirty="0" smtClean="0"/>
              <a:t>“</a:t>
            </a:r>
            <a:r>
              <a:rPr lang="is-IS" sz="2400" dirty="0" smtClean="0"/>
              <a:t>…</a:t>
            </a:r>
            <a:r>
              <a:rPr lang="en-US" sz="2400" dirty="0" smtClean="0"/>
              <a:t>will almost certainly get through surgery, likely to need vasopressor support, ? Unable to </a:t>
            </a:r>
            <a:r>
              <a:rPr lang="en-US" sz="2400" dirty="0" err="1" smtClean="0"/>
              <a:t>extubate</a:t>
            </a:r>
            <a:r>
              <a:rPr lang="en-US" sz="2400" dirty="0" smtClean="0"/>
              <a:t>”</a:t>
            </a:r>
          </a:p>
          <a:p>
            <a:r>
              <a:rPr lang="en-US" sz="2400" dirty="0" smtClean="0"/>
              <a:t>“therefore, little value in surgery without ICU”</a:t>
            </a:r>
          </a:p>
          <a:p>
            <a:endParaRPr lang="en-US" sz="2400" dirty="0"/>
          </a:p>
          <a:p>
            <a:r>
              <a:rPr lang="en-US" sz="2400" dirty="0" smtClean="0"/>
              <a:t>“Patient wants to give it a go, if we don’t she’ll certainly die…”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616476" y="4192431"/>
            <a:ext cx="54364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2400" dirty="0">
                <a:solidFill>
                  <a:srgbClr val="D2533C"/>
                </a:solidFill>
              </a:rPr>
              <a:t> </a:t>
            </a:r>
            <a:r>
              <a:rPr lang="en-US" sz="2400" dirty="0" smtClean="0">
                <a:solidFill>
                  <a:srgbClr val="D2533C"/>
                </a:solidFill>
              </a:rPr>
              <a:t>- patient </a:t>
            </a:r>
            <a:r>
              <a:rPr lang="en-US" sz="2400" dirty="0">
                <a:solidFill>
                  <a:srgbClr val="D2533C"/>
                </a:solidFill>
              </a:rPr>
              <a:t>&amp; family keen to “give it a go”</a:t>
            </a:r>
          </a:p>
        </p:txBody>
      </p:sp>
      <p:sp>
        <p:nvSpPr>
          <p:cNvPr id="7" name="Oval 6"/>
          <p:cNvSpPr/>
          <p:nvPr/>
        </p:nvSpPr>
        <p:spPr>
          <a:xfrm>
            <a:off x="1311768" y="4002696"/>
            <a:ext cx="6070416" cy="949059"/>
          </a:xfrm>
          <a:prstGeom prst="ellipse">
            <a:avLst/>
          </a:prstGeom>
          <a:noFill/>
          <a:ln w="63500">
            <a:solidFill>
              <a:srgbClr val="6E2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18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78443423"/>
              </p:ext>
            </p:extLst>
          </p:nvPr>
        </p:nvGraphicFramePr>
        <p:xfrm>
          <a:off x="578785" y="1237776"/>
          <a:ext cx="8311997" cy="51118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expectation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14122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Reality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666882077"/>
              </p:ext>
            </p:extLst>
          </p:nvPr>
        </p:nvGraphicFramePr>
        <p:xfrm>
          <a:off x="578785" y="771600"/>
          <a:ext cx="8311997" cy="51118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ight Arrow 9"/>
          <p:cNvSpPr/>
          <p:nvPr/>
        </p:nvSpPr>
        <p:spPr>
          <a:xfrm>
            <a:off x="884256" y="6349628"/>
            <a:ext cx="7802544" cy="241125"/>
          </a:xfrm>
          <a:prstGeom prst="rightArrow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572378" y="5980296"/>
            <a:ext cx="4180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D2533C"/>
                </a:solidFill>
              </a:rPr>
              <a:t>Months</a:t>
            </a:r>
            <a:endParaRPr lang="en-US" sz="2400" dirty="0">
              <a:solidFill>
                <a:srgbClr val="D253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50341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660107178"/>
              </p:ext>
            </p:extLst>
          </p:nvPr>
        </p:nvGraphicFramePr>
        <p:xfrm>
          <a:off x="-1494816" y="552698"/>
          <a:ext cx="8691080" cy="601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20145" y="846884"/>
            <a:ext cx="1132809" cy="4876800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M</a:t>
            </a:r>
          </a:p>
          <a:p>
            <a:pPr>
              <a:buClr>
                <a:srgbClr val="FF0000"/>
              </a:buClr>
            </a:pPr>
            <a:endParaRPr lang="en-US" sz="3600" dirty="0">
              <a:solidFill>
                <a:srgbClr val="6E2C6B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O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R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A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L	</a:t>
            </a:r>
            <a:endParaRPr lang="en-US" dirty="0">
              <a:solidFill>
                <a:srgbClr val="6E2C6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042" y="5042118"/>
            <a:ext cx="372843" cy="181588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sz="1600" dirty="0">
                <a:solidFill>
                  <a:srgbClr val="6E2C6B"/>
                </a:solidFill>
                <a:latin typeface="Arial"/>
              </a:rPr>
              <a:t>BALANCE</a:t>
            </a:r>
          </a:p>
        </p:txBody>
      </p:sp>
    </p:spTree>
    <p:extLst>
      <p:ext uri="{BB962C8B-B14F-4D97-AF65-F5344CB8AC3E}">
        <p14:creationId xmlns:p14="http://schemas.microsoft.com/office/powerpoint/2010/main" val="6375339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E0119D"/>
                </a:solidFill>
              </a:rPr>
              <a:t>Make sure of the facts</a:t>
            </a:r>
            <a:endParaRPr lang="en-US" dirty="0">
              <a:solidFill>
                <a:srgbClr val="E0119D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Diagnosis</a:t>
            </a:r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r>
              <a:rPr lang="en-US" dirty="0" smtClean="0">
                <a:solidFill>
                  <a:srgbClr val="D2533C"/>
                </a:solidFill>
              </a:rPr>
              <a:t>? </a:t>
            </a:r>
            <a:r>
              <a:rPr lang="en-US" dirty="0">
                <a:solidFill>
                  <a:srgbClr val="D2533C"/>
                </a:solidFill>
              </a:rPr>
              <a:t>Neoplastic </a:t>
            </a:r>
            <a:r>
              <a:rPr lang="en-US" dirty="0" err="1">
                <a:solidFill>
                  <a:srgbClr val="D2533C"/>
                </a:solidFill>
              </a:rPr>
              <a:t>vs</a:t>
            </a:r>
            <a:r>
              <a:rPr lang="en-US" dirty="0">
                <a:solidFill>
                  <a:srgbClr val="D2533C"/>
                </a:solidFill>
              </a:rPr>
              <a:t> benign</a:t>
            </a:r>
          </a:p>
          <a:p>
            <a:pPr lvl="1"/>
            <a:r>
              <a:rPr lang="en-US" dirty="0">
                <a:solidFill>
                  <a:srgbClr val="D2533C"/>
                </a:solidFill>
              </a:rPr>
              <a:t>? AKI</a:t>
            </a:r>
          </a:p>
          <a:p>
            <a:pPr lvl="1"/>
            <a:r>
              <a:rPr lang="en-US" dirty="0">
                <a:solidFill>
                  <a:srgbClr val="D2533C"/>
                </a:solidFill>
              </a:rPr>
              <a:t>? IHD / LV Function</a:t>
            </a:r>
          </a:p>
          <a:p>
            <a:pPr lvl="1"/>
            <a:r>
              <a:rPr lang="en-US" dirty="0">
                <a:solidFill>
                  <a:srgbClr val="D2533C"/>
                </a:solidFill>
              </a:rPr>
              <a:t>? Pneumonia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Interventions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2533C"/>
                </a:solidFill>
              </a:rPr>
              <a:t>Surgical </a:t>
            </a:r>
            <a:endParaRPr lang="en-US" dirty="0">
              <a:solidFill>
                <a:srgbClr val="D2533C"/>
              </a:solidFill>
            </a:endParaRPr>
          </a:p>
          <a:p>
            <a:pPr lvl="1"/>
            <a:r>
              <a:rPr lang="en-US" dirty="0">
                <a:solidFill>
                  <a:srgbClr val="D2533C"/>
                </a:solidFill>
              </a:rPr>
              <a:t>? Resection</a:t>
            </a:r>
          </a:p>
          <a:p>
            <a:pPr lvl="1"/>
            <a:r>
              <a:rPr lang="en-US" dirty="0">
                <a:solidFill>
                  <a:srgbClr val="D2533C"/>
                </a:solidFill>
              </a:rPr>
              <a:t>? Stoma</a:t>
            </a:r>
          </a:p>
          <a:p>
            <a:pPr lvl="1"/>
            <a:r>
              <a:rPr lang="en-US" dirty="0">
                <a:solidFill>
                  <a:srgbClr val="D2533C"/>
                </a:solidFill>
              </a:rPr>
              <a:t>? </a:t>
            </a:r>
            <a:r>
              <a:rPr lang="en-US" dirty="0" smtClean="0">
                <a:solidFill>
                  <a:srgbClr val="D2533C"/>
                </a:solidFill>
              </a:rPr>
              <a:t>TPN</a:t>
            </a:r>
          </a:p>
          <a:p>
            <a:r>
              <a:rPr lang="en-US" sz="2400" dirty="0" smtClean="0">
                <a:solidFill>
                  <a:srgbClr val="D2533C"/>
                </a:solidFill>
              </a:rPr>
              <a:t>ICU</a:t>
            </a:r>
            <a:endParaRPr lang="en-US" sz="2400" dirty="0">
              <a:solidFill>
                <a:srgbClr val="D2533C"/>
              </a:solidFill>
            </a:endParaRPr>
          </a:p>
          <a:p>
            <a:pPr lvl="1"/>
            <a:r>
              <a:rPr lang="en-US" sz="1800" dirty="0">
                <a:solidFill>
                  <a:srgbClr val="D2533C"/>
                </a:solidFill>
              </a:rPr>
              <a:t>Vasopressors</a:t>
            </a:r>
          </a:p>
          <a:p>
            <a:pPr lvl="1"/>
            <a:r>
              <a:rPr lang="en-US" sz="1800" dirty="0">
                <a:solidFill>
                  <a:srgbClr val="D2533C"/>
                </a:solidFill>
              </a:rPr>
              <a:t>Ventilation</a:t>
            </a:r>
          </a:p>
          <a:p>
            <a:pPr lvl="1"/>
            <a:r>
              <a:rPr lang="en-US" sz="1800" dirty="0">
                <a:solidFill>
                  <a:srgbClr val="D2533C"/>
                </a:solidFill>
              </a:rPr>
              <a:t>Tracheostomy</a:t>
            </a:r>
          </a:p>
          <a:p>
            <a:pPr lvl="1"/>
            <a:r>
              <a:rPr lang="en-US" sz="1800" dirty="0">
                <a:solidFill>
                  <a:srgbClr val="D2533C"/>
                </a:solidFill>
              </a:rPr>
              <a:t>CVVH</a:t>
            </a:r>
          </a:p>
          <a:p>
            <a:pPr lvl="1"/>
            <a:r>
              <a:rPr lang="en-US" sz="1800" dirty="0">
                <a:solidFill>
                  <a:srgbClr val="D2533C"/>
                </a:solidFill>
              </a:rPr>
              <a:t>Long duration</a:t>
            </a:r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990" y="5422095"/>
            <a:ext cx="8179252" cy="111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2549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001442361"/>
              </p:ext>
            </p:extLst>
          </p:nvPr>
        </p:nvGraphicFramePr>
        <p:xfrm>
          <a:off x="-1494816" y="552698"/>
          <a:ext cx="8691080" cy="601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20145" y="846884"/>
            <a:ext cx="1132809" cy="4876800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M</a:t>
            </a:r>
          </a:p>
          <a:p>
            <a:pPr>
              <a:buClr>
                <a:srgbClr val="FF0000"/>
              </a:buClr>
            </a:pPr>
            <a:endParaRPr lang="en-US" sz="3600" dirty="0">
              <a:solidFill>
                <a:srgbClr val="6E2C6B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O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R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A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L	</a:t>
            </a:r>
            <a:endParaRPr lang="en-US" dirty="0">
              <a:solidFill>
                <a:srgbClr val="6E2C6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042" y="5042118"/>
            <a:ext cx="372843" cy="181588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sz="1600" dirty="0">
                <a:solidFill>
                  <a:srgbClr val="6E2C6B"/>
                </a:solidFill>
                <a:latin typeface="Arial"/>
              </a:rPr>
              <a:t>BALANCE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5276244" y="474624"/>
            <a:ext cx="3543512" cy="1488011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D2533C"/>
                </a:solidFill>
              </a:rPr>
              <a:t>Diagnosis</a:t>
            </a:r>
          </a:p>
          <a:p>
            <a:r>
              <a:rPr lang="en-US" dirty="0" smtClean="0">
                <a:solidFill>
                  <a:srgbClr val="D2533C"/>
                </a:solidFill>
              </a:rPr>
              <a:t>Interventions</a:t>
            </a:r>
          </a:p>
          <a:p>
            <a:r>
              <a:rPr lang="en-US" dirty="0" smtClean="0">
                <a:solidFill>
                  <a:srgbClr val="D2533C"/>
                </a:solidFill>
              </a:rPr>
              <a:t>Prognosis</a:t>
            </a:r>
            <a:endParaRPr lang="en-US" dirty="0">
              <a:solidFill>
                <a:srgbClr val="D253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64256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solidFill>
                  <a:srgbClr val="E0119D"/>
                </a:solidFill>
              </a:rPr>
              <a:t>O</a:t>
            </a:r>
            <a:r>
              <a:rPr lang="en-US" dirty="0" smtClean="0">
                <a:solidFill>
                  <a:srgbClr val="E0119D"/>
                </a:solidFill>
              </a:rPr>
              <a:t>utcomes of </a:t>
            </a:r>
            <a:r>
              <a:rPr lang="en-US" sz="5400" dirty="0" smtClean="0">
                <a:solidFill>
                  <a:srgbClr val="E0119D"/>
                </a:solidFill>
              </a:rPr>
              <a:t>R</a:t>
            </a:r>
            <a:r>
              <a:rPr lang="en-US" dirty="0" smtClean="0">
                <a:solidFill>
                  <a:srgbClr val="E0119D"/>
                </a:solidFill>
              </a:rPr>
              <a:t>elevance to </a:t>
            </a:r>
            <a:r>
              <a:rPr lang="en-US" sz="5400" dirty="0" smtClean="0">
                <a:solidFill>
                  <a:srgbClr val="E0119D"/>
                </a:solidFill>
              </a:rPr>
              <a:t>A</a:t>
            </a:r>
            <a:r>
              <a:rPr lang="en-US" dirty="0" smtClean="0">
                <a:solidFill>
                  <a:srgbClr val="E0119D"/>
                </a:solidFill>
              </a:rPr>
              <a:t>gents</a:t>
            </a:r>
            <a:endParaRPr lang="en-US" dirty="0">
              <a:solidFill>
                <a:srgbClr val="E0119D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Agents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Patient</a:t>
            </a:r>
          </a:p>
          <a:p>
            <a:r>
              <a:rPr lang="en-US" dirty="0" smtClean="0"/>
              <a:t>Family</a:t>
            </a:r>
          </a:p>
          <a:p>
            <a:r>
              <a:rPr lang="en-US" dirty="0" smtClean="0"/>
              <a:t>Other Patients</a:t>
            </a:r>
          </a:p>
          <a:p>
            <a:r>
              <a:rPr lang="en-US" dirty="0" smtClean="0"/>
              <a:t>Staff</a:t>
            </a:r>
          </a:p>
          <a:p>
            <a:r>
              <a:rPr lang="en-US" dirty="0" smtClean="0"/>
              <a:t>“NHS”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Mortality / Morbidity</a:t>
            </a:r>
          </a:p>
          <a:p>
            <a:r>
              <a:rPr lang="en-US" dirty="0" smtClean="0"/>
              <a:t>Pain &amp; suffering</a:t>
            </a:r>
            <a:endParaRPr lang="en-US" dirty="0"/>
          </a:p>
          <a:p>
            <a:pPr lvl="1"/>
            <a:r>
              <a:rPr lang="en-US" dirty="0" smtClean="0"/>
              <a:t>Physical &amp; psychological</a:t>
            </a:r>
          </a:p>
          <a:p>
            <a:pPr lvl="1"/>
            <a:r>
              <a:rPr lang="en-US" dirty="0" smtClean="0"/>
              <a:t>Grief /Regret</a:t>
            </a:r>
          </a:p>
          <a:p>
            <a:pPr lvl="1"/>
            <a:r>
              <a:rPr lang="en-US" dirty="0" smtClean="0"/>
              <a:t>Dignity</a:t>
            </a:r>
          </a:p>
          <a:p>
            <a:r>
              <a:rPr lang="en-US" dirty="0" smtClean="0"/>
              <a:t>Independence</a:t>
            </a:r>
          </a:p>
          <a:p>
            <a:r>
              <a:rPr lang="en-US" dirty="0" smtClean="0"/>
              <a:t>Communication / Cognition</a:t>
            </a:r>
          </a:p>
          <a:p>
            <a:r>
              <a:rPr lang="en-US" dirty="0" smtClean="0"/>
              <a:t>Resource </a:t>
            </a:r>
            <a:r>
              <a:rPr lang="en-US" dirty="0" err="1" smtClean="0"/>
              <a:t>utilisation</a:t>
            </a:r>
            <a:endParaRPr lang="en-US" dirty="0" smtClean="0"/>
          </a:p>
          <a:p>
            <a:r>
              <a:rPr lang="en-US" dirty="0" smtClean="0"/>
              <a:t>Metrics</a:t>
            </a:r>
          </a:p>
          <a:p>
            <a:r>
              <a:rPr lang="en-US" dirty="0" smtClean="0"/>
              <a:t>Complaints &amp; litigation</a:t>
            </a:r>
          </a:p>
        </p:txBody>
      </p:sp>
    </p:spTree>
    <p:extLst>
      <p:ext uri="{BB962C8B-B14F-4D97-AF65-F5344CB8AC3E}">
        <p14:creationId xmlns:p14="http://schemas.microsoft.com/office/powerpoint/2010/main" val="157997014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21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0" y="3429000"/>
            <a:ext cx="9143999" cy="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70000" y="-26373"/>
            <a:ext cx="1911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harter Black"/>
                <a:cs typeface="Charter Black"/>
              </a:rPr>
              <a:t>Autonomy</a:t>
            </a:r>
            <a:endParaRPr lang="en-US" sz="2400" b="1" dirty="0">
              <a:latin typeface="Charter Black"/>
              <a:cs typeface="Charter Black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90481" y="3429000"/>
            <a:ext cx="2232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harter Black"/>
                <a:cs typeface="Charter Black"/>
              </a:rPr>
              <a:t>Benefits</a:t>
            </a:r>
            <a:endParaRPr lang="en-US" sz="2400" b="1" dirty="0">
              <a:latin typeface="Charter Black"/>
              <a:cs typeface="Charter Black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9997" y="-26373"/>
            <a:ext cx="2633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harter Black"/>
                <a:cs typeface="Charter Black"/>
              </a:rPr>
              <a:t>Burdens</a:t>
            </a:r>
            <a:endParaRPr lang="en-US" sz="2400" b="1" dirty="0">
              <a:latin typeface="Charter Black"/>
              <a:cs typeface="Charter Black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54822" y="3472714"/>
            <a:ext cx="1911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harter Black"/>
                <a:cs typeface="Charter Black"/>
              </a:rPr>
              <a:t>Justice</a:t>
            </a:r>
            <a:endParaRPr lang="en-US" sz="2400" b="1" dirty="0">
              <a:latin typeface="Charter Black"/>
              <a:cs typeface="Charter Black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56421" y="1033245"/>
            <a:ext cx="36906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/>
              <a:buChar char="•"/>
            </a:pPr>
            <a:r>
              <a:rPr lang="en-US" sz="2400" dirty="0" smtClean="0"/>
              <a:t>Capacity ?</a:t>
            </a:r>
          </a:p>
          <a:p>
            <a:pPr marL="285750" lvl="0" indent="-285750">
              <a:buFont typeface="Arial"/>
              <a:buChar char="•"/>
            </a:pPr>
            <a:endParaRPr lang="en-US" sz="2400" dirty="0"/>
          </a:p>
          <a:p>
            <a:pPr marL="285750" lvl="0" indent="-285750">
              <a:buFont typeface="Arial"/>
              <a:buChar char="•"/>
            </a:pPr>
            <a:r>
              <a:rPr lang="en-US" sz="2400" dirty="0" smtClean="0"/>
              <a:t>Independence priority</a:t>
            </a:r>
          </a:p>
          <a:p>
            <a:pPr marL="285750" lvl="0" indent="-285750">
              <a:buFont typeface="Arial"/>
              <a:buChar char="•"/>
            </a:pPr>
            <a:r>
              <a:rPr lang="en-US" sz="2400" dirty="0" smtClean="0"/>
              <a:t>“Burden on family” </a:t>
            </a:r>
          </a:p>
          <a:p>
            <a:pPr lvl="0"/>
            <a:endParaRPr lang="en-US" sz="2400" dirty="0" smtClean="0"/>
          </a:p>
        </p:txBody>
      </p:sp>
      <p:sp>
        <p:nvSpPr>
          <p:cNvPr id="20" name="Rectangle 19"/>
          <p:cNvSpPr/>
          <p:nvPr/>
        </p:nvSpPr>
        <p:spPr>
          <a:xfrm>
            <a:off x="4836601" y="4186098"/>
            <a:ext cx="43073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/>
              <a:buChar char="•"/>
            </a:pPr>
            <a:r>
              <a:rPr lang="en-US" sz="2400" dirty="0" smtClean="0"/>
              <a:t>Resource </a:t>
            </a:r>
            <a:r>
              <a:rPr lang="en-US" sz="2400" dirty="0" err="1" smtClean="0"/>
              <a:t>utilisation</a:t>
            </a:r>
            <a:r>
              <a:rPr lang="en-US" sz="2400" dirty="0" smtClean="0"/>
              <a:t> (other patients) </a:t>
            </a:r>
          </a:p>
          <a:p>
            <a:pPr marL="285750" lvl="0" indent="-285750">
              <a:buFont typeface="Arial"/>
              <a:buChar char="•"/>
            </a:pPr>
            <a:r>
              <a:rPr lang="en-US" sz="2400" dirty="0" smtClean="0"/>
              <a:t>Equality of access to ICU</a:t>
            </a:r>
          </a:p>
          <a:p>
            <a:pPr marL="285750" lvl="0" indent="-285750">
              <a:buFont typeface="Arial"/>
              <a:buChar char="•"/>
            </a:pPr>
            <a:endParaRPr lang="en-US" sz="2400" dirty="0"/>
          </a:p>
        </p:txBody>
      </p:sp>
      <p:sp>
        <p:nvSpPr>
          <p:cNvPr id="21" name="Rectangle 20"/>
          <p:cNvSpPr/>
          <p:nvPr/>
        </p:nvSpPr>
        <p:spPr>
          <a:xfrm>
            <a:off x="4836601" y="1033245"/>
            <a:ext cx="430739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Pain &amp; distress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Communication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Cognition (? duration)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Independence (uncertain)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Dignity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Functional outcome</a:t>
            </a:r>
          </a:p>
          <a:p>
            <a:pPr marL="342900" indent="-342900">
              <a:buFont typeface="Arial"/>
              <a:buChar char="•"/>
            </a:pPr>
            <a:endParaRPr lang="en-US" sz="2400" dirty="0" smtClean="0"/>
          </a:p>
        </p:txBody>
      </p:sp>
      <p:sp>
        <p:nvSpPr>
          <p:cNvPr id="22" name="Rectangle 21"/>
          <p:cNvSpPr/>
          <p:nvPr/>
        </p:nvSpPr>
        <p:spPr>
          <a:xfrm>
            <a:off x="256421" y="4298875"/>
            <a:ext cx="41477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/>
              <a:buChar char="•"/>
            </a:pPr>
            <a:r>
              <a:rPr lang="en-US" sz="2400" dirty="0" smtClean="0"/>
              <a:t>Mortality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/>
              <a:t> </a:t>
            </a:r>
            <a:r>
              <a:rPr lang="en-US" sz="2400" i="1" dirty="0" smtClean="0"/>
              <a:t>– prevented or deferred?</a:t>
            </a:r>
          </a:p>
          <a:p>
            <a:pPr marL="342900" lvl="0" indent="-342900">
              <a:buFont typeface="Arial"/>
              <a:buChar char="•"/>
            </a:pPr>
            <a:r>
              <a:rPr lang="en-US" sz="2400" dirty="0" smtClean="0"/>
              <a:t>Family / team regret “we tried”</a:t>
            </a:r>
          </a:p>
          <a:p>
            <a:pPr marL="342900" lvl="0" indent="-342900">
              <a:buFont typeface="Arial"/>
              <a:buChar char="•"/>
            </a:pPr>
            <a:r>
              <a:rPr lang="en-US" sz="2400" dirty="0" smtClean="0"/>
              <a:t>? Complaint </a:t>
            </a:r>
            <a:r>
              <a:rPr lang="en-US" sz="2400" dirty="0" err="1" smtClean="0"/>
              <a:t>etc</a:t>
            </a:r>
            <a:endParaRPr lang="en-US" sz="2400" dirty="0" smtClean="0"/>
          </a:p>
          <a:p>
            <a:pPr lvl="0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41891150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21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616476" y="1068971"/>
            <a:ext cx="7527524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2400" dirty="0" smtClean="0"/>
              <a:t>84 </a:t>
            </a:r>
            <a:r>
              <a:rPr lang="en-US" sz="2400" dirty="0" err="1" smtClean="0"/>
              <a:t>yr</a:t>
            </a:r>
            <a:r>
              <a:rPr lang="en-US" sz="2400" dirty="0" smtClean="0"/>
              <a:t> old woman, perforated </a:t>
            </a:r>
            <a:r>
              <a:rPr lang="en-US" sz="2400" dirty="0" err="1" smtClean="0"/>
              <a:t>viscus</a:t>
            </a:r>
            <a:r>
              <a:rPr lang="en-US" sz="2400" dirty="0" smtClean="0"/>
              <a:t> on CT. Co-morbidity – COPD, IHD, </a:t>
            </a:r>
            <a:r>
              <a:rPr lang="en-US" sz="2400" dirty="0" err="1" smtClean="0"/>
              <a:t>prev</a:t>
            </a:r>
            <a:r>
              <a:rPr lang="en-US" sz="2400" dirty="0" smtClean="0"/>
              <a:t> CVA. Ex </a:t>
            </a:r>
            <a:r>
              <a:rPr lang="en-US" sz="2400" dirty="0" err="1" smtClean="0"/>
              <a:t>tol</a:t>
            </a:r>
            <a:r>
              <a:rPr lang="en-US" sz="2400" dirty="0" smtClean="0"/>
              <a:t> 20 </a:t>
            </a:r>
            <a:r>
              <a:rPr lang="en-US" sz="2400" dirty="0" err="1" smtClean="0"/>
              <a:t>yrds</a:t>
            </a:r>
            <a:r>
              <a:rPr lang="en-US" sz="2400" dirty="0" smtClean="0"/>
              <a:t>. Independent ADLs but daughter needed outside of home.</a:t>
            </a:r>
          </a:p>
          <a:p>
            <a:pPr lvl="0">
              <a:spcAft>
                <a:spcPts val="600"/>
              </a:spcAft>
            </a:pPr>
            <a:endParaRPr lang="en-US" sz="2400" dirty="0"/>
          </a:p>
          <a:p>
            <a:pPr lvl="0">
              <a:spcAft>
                <a:spcPts val="600"/>
              </a:spcAft>
            </a:pPr>
            <a:r>
              <a:rPr lang="en-US" sz="2400" dirty="0" smtClean="0"/>
              <a:t>Hypotensive, </a:t>
            </a:r>
            <a:r>
              <a:rPr lang="en-US" sz="2400" dirty="0" err="1" smtClean="0"/>
              <a:t>tachycardic</a:t>
            </a:r>
            <a:r>
              <a:rPr lang="en-US" sz="2400" dirty="0" smtClean="0"/>
              <a:t>, </a:t>
            </a:r>
            <a:r>
              <a:rPr lang="en-US" sz="2400" dirty="0" err="1" smtClean="0"/>
              <a:t>oligouric</a:t>
            </a:r>
            <a:r>
              <a:rPr lang="en-US" sz="2400" dirty="0" smtClean="0"/>
              <a:t>, mild metabolic acidosis. Despite this has capacity.</a:t>
            </a:r>
          </a:p>
          <a:p>
            <a:pPr lvl="0">
              <a:spcAft>
                <a:spcPts val="600"/>
              </a:spcAft>
            </a:pPr>
            <a:endParaRPr lang="en-US" sz="2400" dirty="0" smtClean="0">
              <a:solidFill>
                <a:srgbClr val="D2533C"/>
              </a:solidFill>
            </a:endParaRPr>
          </a:p>
          <a:p>
            <a:pPr lvl="0">
              <a:spcAft>
                <a:spcPts val="600"/>
              </a:spcAft>
            </a:pPr>
            <a:endParaRPr lang="en-US" sz="2400" dirty="0">
              <a:solidFill>
                <a:srgbClr val="D2533C"/>
              </a:solidFill>
            </a:endParaRPr>
          </a:p>
          <a:p>
            <a:pPr lvl="0">
              <a:spcAft>
                <a:spcPts val="600"/>
              </a:spcAft>
            </a:pPr>
            <a:r>
              <a:rPr lang="en-US" sz="2400" dirty="0" smtClean="0">
                <a:solidFill>
                  <a:srgbClr val="D2533C"/>
                </a:solidFill>
              </a:rPr>
              <a:t>- patient &amp; family keen to “give it a go”</a:t>
            </a:r>
            <a:endParaRPr lang="en-US" sz="2400" dirty="0">
              <a:solidFill>
                <a:srgbClr val="D2533C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607306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2400" u="sng" dirty="0" smtClean="0"/>
              <a:t>Monday</a:t>
            </a:r>
            <a:endParaRPr lang="en-US" sz="2400" u="sng" dirty="0"/>
          </a:p>
        </p:txBody>
      </p:sp>
      <p:sp>
        <p:nvSpPr>
          <p:cNvPr id="27" name="Rectangle 26"/>
          <p:cNvSpPr/>
          <p:nvPr/>
        </p:nvSpPr>
        <p:spPr>
          <a:xfrm>
            <a:off x="1616476" y="3880181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2621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21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616476" y="1068971"/>
            <a:ext cx="7527524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2400" b="1" dirty="0" smtClean="0"/>
              <a:t>“Not for ICU.”</a:t>
            </a:r>
          </a:p>
          <a:p>
            <a:pPr lvl="0">
              <a:spcAft>
                <a:spcPts val="600"/>
              </a:spcAft>
            </a:pPr>
            <a:endParaRPr lang="en-US" sz="2400" dirty="0" smtClean="0"/>
          </a:p>
          <a:p>
            <a:pPr lvl="0">
              <a:spcAft>
                <a:spcPts val="600"/>
              </a:spcAft>
            </a:pPr>
            <a:r>
              <a:rPr lang="en-US" sz="2400" dirty="0" smtClean="0"/>
              <a:t>or</a:t>
            </a:r>
            <a:endParaRPr lang="en-US" sz="2400" dirty="0"/>
          </a:p>
          <a:p>
            <a:pPr lvl="0">
              <a:spcAft>
                <a:spcPts val="600"/>
              </a:spcAft>
            </a:pPr>
            <a:endParaRPr lang="en-US" sz="2400" dirty="0" smtClean="0"/>
          </a:p>
          <a:p>
            <a:pPr lvl="0">
              <a:spcAft>
                <a:spcPts val="600"/>
              </a:spcAft>
            </a:pPr>
            <a:r>
              <a:rPr lang="en-US" sz="2400" b="1" dirty="0" smtClean="0"/>
              <a:t>“For ICU.”</a:t>
            </a:r>
          </a:p>
          <a:p>
            <a:pPr lvl="0">
              <a:spcAft>
                <a:spcPts val="600"/>
              </a:spcAft>
            </a:pPr>
            <a:endParaRPr lang="en-US" sz="2400" dirty="0"/>
          </a:p>
        </p:txBody>
      </p:sp>
      <p:sp>
        <p:nvSpPr>
          <p:cNvPr id="26" name="Rectangle 25"/>
          <p:cNvSpPr/>
          <p:nvPr/>
        </p:nvSpPr>
        <p:spPr>
          <a:xfrm>
            <a:off x="0" y="607306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2400" u="sng" dirty="0" smtClean="0"/>
              <a:t>Monday</a:t>
            </a:r>
            <a:endParaRPr lang="en-US" sz="2400" u="sng" dirty="0"/>
          </a:p>
        </p:txBody>
      </p:sp>
      <p:sp>
        <p:nvSpPr>
          <p:cNvPr id="27" name="Rectangle 26"/>
          <p:cNvSpPr/>
          <p:nvPr/>
        </p:nvSpPr>
        <p:spPr>
          <a:xfrm>
            <a:off x="1616476" y="3880181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9643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21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0" y="607306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2400" u="sng" dirty="0" smtClean="0"/>
              <a:t>Monday</a:t>
            </a:r>
            <a:endParaRPr lang="en-US" sz="2400" u="sng" dirty="0"/>
          </a:p>
        </p:txBody>
      </p:sp>
      <p:sp>
        <p:nvSpPr>
          <p:cNvPr id="27" name="Rectangle 26"/>
          <p:cNvSpPr/>
          <p:nvPr/>
        </p:nvSpPr>
        <p:spPr>
          <a:xfrm>
            <a:off x="1616476" y="3880181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616476" y="607306"/>
            <a:ext cx="7527524" cy="7125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endParaRPr lang="en-US" sz="2400" dirty="0"/>
          </a:p>
          <a:p>
            <a:pPr lvl="0">
              <a:spcAft>
                <a:spcPts val="600"/>
              </a:spcAft>
            </a:pPr>
            <a:r>
              <a:rPr lang="en-US" sz="2400" dirty="0" smtClean="0"/>
              <a:t>“After discussion with the surgical team we feel that proceeding to surgery offers the best chance to gain certainty regarding prognosis. However progression to multi-organ failure, or the need for prolonged ventilation on ICU would represent an </a:t>
            </a:r>
            <a:r>
              <a:rPr lang="en-US" sz="2400" dirty="0" err="1" smtClean="0"/>
              <a:t>unsurvivable</a:t>
            </a:r>
            <a:r>
              <a:rPr lang="en-US" sz="2400" dirty="0" smtClean="0"/>
              <a:t> situation.”</a:t>
            </a:r>
          </a:p>
          <a:p>
            <a:pPr lvl="0">
              <a:spcAft>
                <a:spcPts val="600"/>
              </a:spcAft>
            </a:pPr>
            <a:endParaRPr lang="en-US" sz="2400" dirty="0"/>
          </a:p>
          <a:p>
            <a:pPr lvl="0">
              <a:spcAft>
                <a:spcPts val="600"/>
              </a:spcAft>
            </a:pPr>
            <a:r>
              <a:rPr lang="en-US" sz="2400" dirty="0" smtClean="0"/>
              <a:t>“Following discussion with </a:t>
            </a:r>
            <a:r>
              <a:rPr lang="en-US" sz="2400" dirty="0" err="1" smtClean="0"/>
              <a:t>Mrs</a:t>
            </a:r>
            <a:r>
              <a:rPr lang="en-US" sz="2400" dirty="0" smtClean="0"/>
              <a:t> Brown and her family it is clear she would not wish to be left in a debilitated state where she would no longer be able to live independently. Post-operative admission to ICU was accepted but were she to fail to recover, or deteriorate, comfort and dignity care, would become the priority. </a:t>
            </a:r>
            <a:r>
              <a:rPr lang="en-US" sz="2400" dirty="0" err="1" smtClean="0"/>
              <a:t>Mrs</a:t>
            </a:r>
            <a:r>
              <a:rPr lang="en-US" sz="2400" dirty="0" smtClean="0"/>
              <a:t> Brown spontaneously raised that she would like a DNAR, which I have completed.”</a:t>
            </a:r>
          </a:p>
          <a:p>
            <a:pPr lvl="0">
              <a:spcAft>
                <a:spcPts val="600"/>
              </a:spcAft>
            </a:pPr>
            <a:endParaRPr lang="en-US" sz="2400" dirty="0">
              <a:solidFill>
                <a:srgbClr val="D2533C"/>
              </a:solidFill>
            </a:endParaRPr>
          </a:p>
          <a:p>
            <a:pPr lvl="0">
              <a:spcAft>
                <a:spcPts val="600"/>
              </a:spcAft>
            </a:pPr>
            <a:endParaRPr lang="en-US" sz="2400" dirty="0">
              <a:solidFill>
                <a:srgbClr val="D2533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6476" y="0"/>
            <a:ext cx="53198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292934"/>
                </a:solidFill>
                <a:latin typeface="Arial"/>
                <a:cs typeface="Arial"/>
              </a:rPr>
              <a:t>A good doctor makes good decisions.</a:t>
            </a:r>
          </a:p>
        </p:txBody>
      </p:sp>
      <p:sp>
        <p:nvSpPr>
          <p:cNvPr id="8" name="Rectangle 7"/>
          <p:cNvSpPr/>
          <p:nvPr/>
        </p:nvSpPr>
        <p:spPr>
          <a:xfrm>
            <a:off x="1616476" y="398312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292934"/>
                </a:solidFill>
                <a:latin typeface="Arial"/>
              </a:rPr>
              <a:t>Better ethics is about having better justifications for decisions. </a:t>
            </a:r>
          </a:p>
        </p:txBody>
      </p:sp>
    </p:spTree>
    <p:extLst>
      <p:ext uri="{BB962C8B-B14F-4D97-AF65-F5344CB8AC3E}">
        <p14:creationId xmlns:p14="http://schemas.microsoft.com/office/powerpoint/2010/main" val="416340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6271574"/>
            <a:ext cx="9144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dirty="0" smtClean="0">
                <a:solidFill>
                  <a:srgbClr val="FFFFFF"/>
                </a:solidFill>
                <a:latin typeface="Arial"/>
                <a:ea typeface="ＭＳ Ｐゴシック" charset="-128"/>
              </a:rPr>
              <a:t>The Deceased Donation Course (ICM) </a:t>
            </a:r>
            <a:endParaRPr lang="en-US" dirty="0">
              <a:solidFill>
                <a:srgbClr val="FFFFFF"/>
              </a:solidFill>
              <a:latin typeface="Arial"/>
              <a:ea typeface="ＭＳ Ｐゴシック" charset="-128"/>
            </a:endParaRPr>
          </a:p>
        </p:txBody>
      </p:sp>
      <p:pic>
        <p:nvPicPr>
          <p:cNvPr id="2" name="Picture 1" descr="iStock_000000552596Sm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272213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480045" y="3522389"/>
            <a:ext cx="8351798" cy="16134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40" tIns="45720" rIns="91440" bIns="45720" rtlCol="0" anchor="ctr">
            <a:prstTxWarp prst="textNoShape">
              <a:avLst/>
            </a:prstTxWarp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dirty="0" smtClean="0">
                <a:solidFill>
                  <a:srgbClr val="FFFFFF"/>
                </a:solidFill>
                <a:latin typeface="Arial" pitchFamily="-106" charset="0"/>
              </a:rPr>
              <a:t/>
            </a:r>
            <a:br>
              <a:rPr lang="en-GB" sz="3200" dirty="0" smtClean="0">
                <a:solidFill>
                  <a:srgbClr val="FFFFFF"/>
                </a:solidFill>
                <a:latin typeface="Arial" pitchFamily="-106" charset="0"/>
              </a:rPr>
            </a:br>
            <a:r>
              <a:rPr lang="en-GB" sz="3200" dirty="0" smtClean="0">
                <a:solidFill>
                  <a:srgbClr val="6E2C6B"/>
                </a:solidFill>
                <a:latin typeface="Arial" pitchFamily="-106" charset="0"/>
              </a:rPr>
              <a:t>Deceased Donation</a:t>
            </a:r>
          </a:p>
          <a:p>
            <a:pPr algn="l"/>
            <a:r>
              <a:rPr lang="en-GB" sz="3200" b="1" dirty="0" smtClean="0">
                <a:solidFill>
                  <a:srgbClr val="6E2C6B"/>
                </a:solidFill>
                <a:latin typeface="Arial" pitchFamily="-106" charset="0"/>
              </a:rPr>
              <a:t>Case Examples</a:t>
            </a:r>
            <a:endParaRPr lang="en-GB" sz="3200" b="1" dirty="0">
              <a:solidFill>
                <a:srgbClr val="6E2C6B"/>
              </a:solidFill>
              <a:latin typeface="Arial"/>
            </a:endParaRPr>
          </a:p>
        </p:txBody>
      </p:sp>
      <p:pic>
        <p:nvPicPr>
          <p:cNvPr id="10" name="Picture 9" descr="Screenshot 2015-03-13 07.31.5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410" y="431282"/>
            <a:ext cx="4175433" cy="5953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1381337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Stock_000012488762Sm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07306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u="sng" dirty="0" smtClean="0">
                <a:solidFill>
                  <a:srgbClr val="292934"/>
                </a:solidFill>
                <a:latin typeface="Arial"/>
              </a:rPr>
              <a:t>Tuesday</a:t>
            </a:r>
            <a:endParaRPr lang="en-US" sz="2400" u="sng" dirty="0">
              <a:solidFill>
                <a:srgbClr val="29293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86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21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616476" y="1068971"/>
            <a:ext cx="7527524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Simon, a 37 year old male with a history of schizophrenia hung himself and suffered a hypoxic brain injury. His pupils were fixed on arrival in ED.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616476" y="2696673"/>
            <a:ext cx="7527524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Clinically Simon looks to be brain stem dead.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Simon is on the ODR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An ED doctor had mentioned organ donation to Simon’s mother. She said he wouldn’t want that. 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Your colleague wants to NOT test and just </a:t>
            </a:r>
            <a:r>
              <a:rPr lang="en-US" sz="2400" dirty="0" smtClean="0">
                <a:solidFill>
                  <a:srgbClr val="292934"/>
                </a:solidFill>
                <a:latin typeface="Arial"/>
              </a:rPr>
              <a:t>withdraw in ED. </a:t>
            </a:r>
            <a:r>
              <a:rPr lang="en-US" sz="2400" dirty="0">
                <a:solidFill>
                  <a:srgbClr val="292934"/>
                </a:solidFill>
                <a:latin typeface="Arial"/>
              </a:rPr>
              <a:t>“Besides how do we know he had capacity when he joined the ODR?”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607306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u="sng" dirty="0" smtClean="0">
                <a:solidFill>
                  <a:srgbClr val="292934"/>
                </a:solidFill>
                <a:latin typeface="Arial"/>
              </a:rPr>
              <a:t>Tuesday</a:t>
            </a:r>
            <a:endParaRPr lang="en-US" sz="2400" u="sng" dirty="0">
              <a:solidFill>
                <a:srgbClr val="292934"/>
              </a:solidFill>
              <a:latin typeface="Arial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616476" y="3880181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en-US" sz="2400" dirty="0">
              <a:solidFill>
                <a:srgbClr val="29293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7477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27261711"/>
              </p:ext>
            </p:extLst>
          </p:nvPr>
        </p:nvGraphicFramePr>
        <p:xfrm>
          <a:off x="-1494816" y="552698"/>
          <a:ext cx="8691080" cy="601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20145" y="846884"/>
            <a:ext cx="1132809" cy="4876800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M</a:t>
            </a:r>
          </a:p>
          <a:p>
            <a:pPr>
              <a:buClr>
                <a:srgbClr val="FF0000"/>
              </a:buClr>
            </a:pPr>
            <a:endParaRPr lang="en-US" sz="3600" dirty="0">
              <a:solidFill>
                <a:srgbClr val="6E2C6B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O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R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A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L	</a:t>
            </a:r>
            <a:endParaRPr lang="en-US" dirty="0">
              <a:solidFill>
                <a:srgbClr val="6E2C6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042" y="5042118"/>
            <a:ext cx="372843" cy="181588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sz="1600" dirty="0">
                <a:solidFill>
                  <a:srgbClr val="6E2C6B"/>
                </a:solidFill>
                <a:latin typeface="Arial"/>
              </a:rPr>
              <a:t>BALANCE</a:t>
            </a:r>
          </a:p>
        </p:txBody>
      </p:sp>
    </p:spTree>
    <p:extLst>
      <p:ext uri="{BB962C8B-B14F-4D97-AF65-F5344CB8AC3E}">
        <p14:creationId xmlns:p14="http://schemas.microsoft.com/office/powerpoint/2010/main" val="48637293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565310323"/>
              </p:ext>
            </p:extLst>
          </p:nvPr>
        </p:nvGraphicFramePr>
        <p:xfrm>
          <a:off x="-1494816" y="552698"/>
          <a:ext cx="8691080" cy="601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20145" y="846884"/>
            <a:ext cx="1132809" cy="4876800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M</a:t>
            </a:r>
          </a:p>
          <a:p>
            <a:pPr>
              <a:buClr>
                <a:srgbClr val="FF0000"/>
              </a:buClr>
            </a:pPr>
            <a:endParaRPr lang="en-US" sz="3600" dirty="0">
              <a:solidFill>
                <a:srgbClr val="6E2C6B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O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R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A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L	</a:t>
            </a:r>
            <a:endParaRPr lang="en-US" dirty="0">
              <a:solidFill>
                <a:srgbClr val="6E2C6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042" y="5042118"/>
            <a:ext cx="372843" cy="181588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sz="1600" dirty="0">
                <a:solidFill>
                  <a:srgbClr val="6E2C6B"/>
                </a:solidFill>
                <a:latin typeface="Arial"/>
              </a:rPr>
              <a:t>BALANCE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411718" y="1932873"/>
            <a:ext cx="3521298" cy="169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411718" y="190371"/>
            <a:ext cx="3732282" cy="1742502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>
                <a:solidFill>
                  <a:srgbClr val="D2533C"/>
                </a:solidFill>
              </a:rPr>
              <a:t>Likely dead, not confirmed</a:t>
            </a:r>
          </a:p>
          <a:p>
            <a:r>
              <a:rPr lang="en-US" sz="2000" dirty="0" smtClean="0">
                <a:solidFill>
                  <a:srgbClr val="D2533C"/>
                </a:solidFill>
              </a:rPr>
              <a:t>On ODR – details?</a:t>
            </a:r>
          </a:p>
          <a:p>
            <a:r>
              <a:rPr lang="en-US" sz="2000" dirty="0" smtClean="0">
                <a:solidFill>
                  <a:srgbClr val="D2533C"/>
                </a:solidFill>
              </a:rPr>
              <a:t>Statement regarding mother’s response to OD</a:t>
            </a:r>
          </a:p>
          <a:p>
            <a:r>
              <a:rPr lang="en-US" sz="2000" dirty="0" smtClean="0">
                <a:solidFill>
                  <a:srgbClr val="D2533C"/>
                </a:solidFill>
              </a:rPr>
              <a:t>External review post death</a:t>
            </a:r>
            <a:endParaRPr lang="en-US" sz="2000" dirty="0">
              <a:solidFill>
                <a:srgbClr val="D253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56846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294933402"/>
              </p:ext>
            </p:extLst>
          </p:nvPr>
        </p:nvGraphicFramePr>
        <p:xfrm>
          <a:off x="-1494816" y="552698"/>
          <a:ext cx="8691080" cy="601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20145" y="846884"/>
            <a:ext cx="1132809" cy="4876800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M</a:t>
            </a:r>
          </a:p>
          <a:p>
            <a:pPr>
              <a:buClr>
                <a:srgbClr val="FF0000"/>
              </a:buClr>
            </a:pPr>
            <a:endParaRPr lang="en-US" sz="3600" dirty="0">
              <a:solidFill>
                <a:srgbClr val="6E2C6B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O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R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A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L	</a:t>
            </a:r>
            <a:endParaRPr lang="en-US" dirty="0">
              <a:solidFill>
                <a:srgbClr val="6E2C6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042" y="5042118"/>
            <a:ext cx="372843" cy="181588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sz="1600" dirty="0">
                <a:solidFill>
                  <a:srgbClr val="6E2C6B"/>
                </a:solidFill>
                <a:latin typeface="Arial"/>
              </a:rPr>
              <a:t>BALANCE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411718" y="1932873"/>
            <a:ext cx="3521298" cy="169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411718" y="190371"/>
            <a:ext cx="3732282" cy="1742502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>
                <a:solidFill>
                  <a:srgbClr val="D2533C"/>
                </a:solidFill>
              </a:rPr>
              <a:t>Likely dead, not confirmed</a:t>
            </a:r>
          </a:p>
          <a:p>
            <a:r>
              <a:rPr lang="en-US" sz="2000" dirty="0" smtClean="0">
                <a:solidFill>
                  <a:srgbClr val="D2533C"/>
                </a:solidFill>
              </a:rPr>
              <a:t>On ODR – details?</a:t>
            </a:r>
          </a:p>
          <a:p>
            <a:r>
              <a:rPr lang="en-US" sz="2000" dirty="0" smtClean="0">
                <a:solidFill>
                  <a:srgbClr val="D2533C"/>
                </a:solidFill>
              </a:rPr>
              <a:t>Statement regarding mother’s response to OD</a:t>
            </a:r>
          </a:p>
          <a:p>
            <a:r>
              <a:rPr lang="en-US" sz="2000" dirty="0" smtClean="0">
                <a:solidFill>
                  <a:srgbClr val="D2533C"/>
                </a:solidFill>
              </a:rPr>
              <a:t>External review post death</a:t>
            </a:r>
            <a:endParaRPr lang="en-US" sz="2000" dirty="0">
              <a:solidFill>
                <a:srgbClr val="D2533C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411718" y="3526079"/>
            <a:ext cx="3521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3"/>
          <p:cNvSpPr txBox="1">
            <a:spLocks/>
          </p:cNvSpPr>
          <p:nvPr/>
        </p:nvSpPr>
        <p:spPr>
          <a:xfrm>
            <a:off x="5411718" y="1962635"/>
            <a:ext cx="3732282" cy="1488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r>
              <a:rPr lang="en-US" sz="1600" dirty="0" smtClean="0">
                <a:solidFill>
                  <a:srgbClr val="D2533C"/>
                </a:solidFill>
                <a:latin typeface="Arial"/>
              </a:rPr>
              <a:t>Simon – ODR wish but how valid ?</a:t>
            </a:r>
          </a:p>
          <a:p>
            <a:pPr>
              <a:buClr>
                <a:srgbClr val="93A299"/>
              </a:buClr>
            </a:pPr>
            <a:r>
              <a:rPr lang="en-US" sz="1600" dirty="0" smtClean="0">
                <a:solidFill>
                  <a:srgbClr val="D2533C"/>
                </a:solidFill>
                <a:latin typeface="Arial"/>
              </a:rPr>
              <a:t>Save </a:t>
            </a:r>
            <a:r>
              <a:rPr lang="en-US" sz="1600" dirty="0">
                <a:solidFill>
                  <a:srgbClr val="D2533C"/>
                </a:solidFill>
                <a:latin typeface="Arial"/>
              </a:rPr>
              <a:t>his </a:t>
            </a:r>
            <a:r>
              <a:rPr lang="en-US" sz="1600" dirty="0" smtClean="0">
                <a:solidFill>
                  <a:srgbClr val="D2533C"/>
                </a:solidFill>
                <a:latin typeface="Arial"/>
              </a:rPr>
              <a:t>life / no interference / (mother)</a:t>
            </a:r>
          </a:p>
          <a:p>
            <a:pPr>
              <a:buClr>
                <a:srgbClr val="93A299"/>
              </a:buClr>
            </a:pPr>
            <a:r>
              <a:rPr lang="en-US" sz="1600" dirty="0">
                <a:solidFill>
                  <a:srgbClr val="D2533C"/>
                </a:solidFill>
                <a:latin typeface="Arial"/>
              </a:rPr>
              <a:t>Coroner / Procurator Fiscal</a:t>
            </a:r>
          </a:p>
          <a:p>
            <a:pPr>
              <a:buClr>
                <a:srgbClr val="93A299"/>
              </a:buClr>
            </a:pPr>
            <a:r>
              <a:rPr lang="en-US" sz="1600" dirty="0" smtClean="0">
                <a:solidFill>
                  <a:srgbClr val="D2533C"/>
                </a:solidFill>
                <a:latin typeface="Arial"/>
              </a:rPr>
              <a:t>Colleague’s views – stop</a:t>
            </a:r>
          </a:p>
        </p:txBody>
      </p:sp>
    </p:spTree>
    <p:extLst>
      <p:ext uri="{BB962C8B-B14F-4D97-AF65-F5344CB8AC3E}">
        <p14:creationId xmlns:p14="http://schemas.microsoft.com/office/powerpoint/2010/main" val="51001245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69207662"/>
              </p:ext>
            </p:extLst>
          </p:nvPr>
        </p:nvGraphicFramePr>
        <p:xfrm>
          <a:off x="-1494816" y="552698"/>
          <a:ext cx="8691080" cy="601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20145" y="846884"/>
            <a:ext cx="1132809" cy="4876800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M</a:t>
            </a:r>
          </a:p>
          <a:p>
            <a:pPr>
              <a:buClr>
                <a:srgbClr val="FF0000"/>
              </a:buClr>
            </a:pPr>
            <a:endParaRPr lang="en-US" sz="3600" dirty="0">
              <a:solidFill>
                <a:srgbClr val="6E2C6B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O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R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A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L	</a:t>
            </a:r>
            <a:endParaRPr lang="en-US" dirty="0">
              <a:solidFill>
                <a:srgbClr val="6E2C6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042" y="5042118"/>
            <a:ext cx="372843" cy="181588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sz="1600" dirty="0">
                <a:solidFill>
                  <a:srgbClr val="6E2C6B"/>
                </a:solidFill>
                <a:latin typeface="Arial"/>
              </a:rPr>
              <a:t>BALANCE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411718" y="1932873"/>
            <a:ext cx="3521298" cy="169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411718" y="190371"/>
            <a:ext cx="3732282" cy="1742502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>
                <a:solidFill>
                  <a:srgbClr val="D2533C"/>
                </a:solidFill>
              </a:rPr>
              <a:t>Likely dead, not confirmed</a:t>
            </a:r>
          </a:p>
          <a:p>
            <a:r>
              <a:rPr lang="en-US" sz="2000" dirty="0" smtClean="0">
                <a:solidFill>
                  <a:srgbClr val="D2533C"/>
                </a:solidFill>
              </a:rPr>
              <a:t>On ODR – details?</a:t>
            </a:r>
          </a:p>
          <a:p>
            <a:r>
              <a:rPr lang="en-US" sz="2000" dirty="0" smtClean="0">
                <a:solidFill>
                  <a:srgbClr val="D2533C"/>
                </a:solidFill>
              </a:rPr>
              <a:t>Statement regarding mother’s response to OD</a:t>
            </a:r>
          </a:p>
          <a:p>
            <a:r>
              <a:rPr lang="en-US" sz="2000" dirty="0" smtClean="0">
                <a:solidFill>
                  <a:srgbClr val="D2533C"/>
                </a:solidFill>
              </a:rPr>
              <a:t>External review post death</a:t>
            </a:r>
            <a:endParaRPr lang="en-US" sz="2000" dirty="0">
              <a:solidFill>
                <a:srgbClr val="D2533C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411718" y="3526079"/>
            <a:ext cx="3521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3"/>
          <p:cNvSpPr txBox="1">
            <a:spLocks/>
          </p:cNvSpPr>
          <p:nvPr/>
        </p:nvSpPr>
        <p:spPr>
          <a:xfrm>
            <a:off x="5411718" y="1962635"/>
            <a:ext cx="3732282" cy="1488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r>
              <a:rPr lang="en-US" sz="1600" dirty="0" smtClean="0">
                <a:solidFill>
                  <a:srgbClr val="D2533C"/>
                </a:solidFill>
                <a:latin typeface="Arial"/>
              </a:rPr>
              <a:t>Simon – ODR wish but how valid ?</a:t>
            </a:r>
          </a:p>
          <a:p>
            <a:pPr>
              <a:buClr>
                <a:srgbClr val="93A299"/>
              </a:buClr>
            </a:pPr>
            <a:r>
              <a:rPr lang="en-US" sz="1600" dirty="0" smtClean="0">
                <a:solidFill>
                  <a:srgbClr val="D2533C"/>
                </a:solidFill>
                <a:latin typeface="Arial"/>
              </a:rPr>
              <a:t>Save </a:t>
            </a:r>
            <a:r>
              <a:rPr lang="en-US" sz="1600" dirty="0">
                <a:solidFill>
                  <a:srgbClr val="D2533C"/>
                </a:solidFill>
                <a:latin typeface="Arial"/>
              </a:rPr>
              <a:t>his </a:t>
            </a:r>
            <a:r>
              <a:rPr lang="en-US" sz="1600" dirty="0" smtClean="0">
                <a:solidFill>
                  <a:srgbClr val="D2533C"/>
                </a:solidFill>
                <a:latin typeface="Arial"/>
              </a:rPr>
              <a:t>life / no interference / (mother)</a:t>
            </a:r>
          </a:p>
          <a:p>
            <a:pPr>
              <a:buClr>
                <a:srgbClr val="93A299"/>
              </a:buClr>
            </a:pPr>
            <a:r>
              <a:rPr lang="en-US" sz="1600" dirty="0">
                <a:solidFill>
                  <a:srgbClr val="D2533C"/>
                </a:solidFill>
                <a:latin typeface="Arial"/>
              </a:rPr>
              <a:t>Coroner / Procurator Fiscal</a:t>
            </a:r>
          </a:p>
          <a:p>
            <a:pPr>
              <a:buClr>
                <a:srgbClr val="93A299"/>
              </a:buClr>
            </a:pPr>
            <a:r>
              <a:rPr lang="en-US" sz="1600" dirty="0" smtClean="0">
                <a:solidFill>
                  <a:srgbClr val="D2533C"/>
                </a:solidFill>
                <a:latin typeface="Arial"/>
              </a:rPr>
              <a:t>Colleague’s views – stop</a:t>
            </a:r>
          </a:p>
        </p:txBody>
      </p:sp>
      <p:sp>
        <p:nvSpPr>
          <p:cNvPr id="12" name="Content Placeholder 3"/>
          <p:cNvSpPr txBox="1">
            <a:spLocks/>
          </p:cNvSpPr>
          <p:nvPr/>
        </p:nvSpPr>
        <p:spPr>
          <a:xfrm>
            <a:off x="5276244" y="3784638"/>
            <a:ext cx="3867756" cy="1488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r>
              <a:rPr lang="en-US" sz="2400" dirty="0" smtClean="0">
                <a:solidFill>
                  <a:srgbClr val="D2533C"/>
                </a:solidFill>
                <a:latin typeface="Arial"/>
              </a:rPr>
              <a:t>Populate the balancing box by defining how each outcome applies to each of the 4 principles and then level out the arguments.</a:t>
            </a:r>
            <a:endParaRPr lang="en-US" sz="2400" dirty="0">
              <a:solidFill>
                <a:srgbClr val="D2533C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632937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21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0" y="3429000"/>
            <a:ext cx="9143999" cy="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70000" y="-26373"/>
            <a:ext cx="1911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292934"/>
                </a:solidFill>
                <a:latin typeface="Charter Black"/>
                <a:cs typeface="Charter Black"/>
              </a:rPr>
              <a:t>Autonomy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0481" y="3429000"/>
            <a:ext cx="2232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292934"/>
                </a:solidFill>
                <a:latin typeface="Charter Black"/>
                <a:cs typeface="Charter Black"/>
              </a:rPr>
              <a:t>Beneficence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9997" y="-26373"/>
            <a:ext cx="26335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292934"/>
                </a:solidFill>
                <a:latin typeface="Charter Black"/>
                <a:cs typeface="Charter Black"/>
              </a:rPr>
              <a:t>Non-maleficence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54822" y="3472714"/>
            <a:ext cx="1911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292934"/>
                </a:solidFill>
                <a:latin typeface="Charter Black"/>
                <a:cs typeface="Charter Black"/>
              </a:rPr>
              <a:t>Justice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56421" y="1033245"/>
            <a:ext cx="3690674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Wish (patient) – ODR</a:t>
            </a:r>
          </a:p>
          <a:p>
            <a:endParaRPr lang="en-US" sz="2400" dirty="0">
              <a:solidFill>
                <a:srgbClr val="292934"/>
              </a:solidFill>
              <a:latin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Validity of that wish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836601" y="4186098"/>
            <a:ext cx="43073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Will take a take a long time (other patients)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836601" y="1033245"/>
            <a:ext cx="43073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Family grief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No guarantee (Coroner)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Your relationship with your colleague</a:t>
            </a:r>
          </a:p>
        </p:txBody>
      </p:sp>
      <p:sp>
        <p:nvSpPr>
          <p:cNvPr id="23" name="Oval 22"/>
          <p:cNvSpPr/>
          <p:nvPr/>
        </p:nvSpPr>
        <p:spPr>
          <a:xfrm>
            <a:off x="256421" y="5256609"/>
            <a:ext cx="4147748" cy="1350589"/>
          </a:xfrm>
          <a:prstGeom prst="ellipse">
            <a:avLst/>
          </a:prstGeom>
          <a:noFill/>
          <a:ln w="571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56421" y="4298875"/>
            <a:ext cx="41477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Respecting a wish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Family grief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Saving others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Confirmed death (diagnosis not a decision)</a:t>
            </a:r>
          </a:p>
          <a:p>
            <a:pPr marL="342900" indent="-342900">
              <a:buFont typeface="Arial"/>
              <a:buChar char="•"/>
            </a:pPr>
            <a:endParaRPr lang="en-US" sz="2400" dirty="0">
              <a:solidFill>
                <a:srgbClr val="292934"/>
              </a:solidFill>
              <a:latin typeface="Arial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4897087" y="804624"/>
            <a:ext cx="2515469" cy="798314"/>
          </a:xfrm>
          <a:prstGeom prst="ellipse">
            <a:avLst/>
          </a:prstGeom>
          <a:noFill/>
          <a:ln w="5715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8000"/>
              </a:solidFill>
              <a:latin typeface="Arial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782331" y="1744132"/>
            <a:ext cx="4361668" cy="858773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92934"/>
              </a:solidFill>
              <a:latin typeface="Arial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73710" y="4509406"/>
            <a:ext cx="2515469" cy="798314"/>
          </a:xfrm>
          <a:prstGeom prst="ellipse">
            <a:avLst/>
          </a:prstGeom>
          <a:noFill/>
          <a:ln w="5715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8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5119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20" grpId="0"/>
      <p:bldP spid="21" grpId="0"/>
      <p:bldP spid="23" grpId="0" animBg="1"/>
      <p:bldP spid="22" grpId="0"/>
      <p:bldP spid="26" grpId="0" animBg="1"/>
      <p:bldP spid="27" grpId="0" animBg="1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21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616476" y="1068971"/>
            <a:ext cx="7527524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Simon, a 37 year old male with a history of schizophrenia hung himself and suffered a hypoxic brain injury. His pupils were fixed on arrival in ED.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616476" y="3880181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16476" y="3880181"/>
            <a:ext cx="75275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292934"/>
                </a:solidFill>
                <a:latin typeface="Arial"/>
              </a:rPr>
              <a:t>Dr Smith and I agree that we should not proceed with testing or donation. Care withdrawn.</a:t>
            </a:r>
          </a:p>
        </p:txBody>
      </p:sp>
      <p:sp>
        <p:nvSpPr>
          <p:cNvPr id="8" name="Rectangle 7"/>
          <p:cNvSpPr/>
          <p:nvPr/>
        </p:nvSpPr>
        <p:spPr>
          <a:xfrm>
            <a:off x="5691268" y="5127070"/>
            <a:ext cx="300682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4400" dirty="0">
                <a:solidFill>
                  <a:srgbClr val="292934"/>
                </a:solidFill>
                <a:latin typeface="Arial"/>
              </a:rPr>
              <a:t>OR…</a:t>
            </a:r>
            <a:endParaRPr lang="en-US" sz="2400" dirty="0">
              <a:solidFill>
                <a:srgbClr val="292934"/>
              </a:solidFill>
              <a:latin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07306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u="sng" dirty="0" smtClean="0">
                <a:solidFill>
                  <a:srgbClr val="292934"/>
                </a:solidFill>
                <a:latin typeface="Arial"/>
              </a:rPr>
              <a:t>Tuesday</a:t>
            </a:r>
            <a:endParaRPr lang="en-US" sz="2400" u="sng" dirty="0">
              <a:solidFill>
                <a:srgbClr val="29293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973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21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616476" y="1068971"/>
            <a:ext cx="7527524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Simon, a 37 year old male with a history of schizophrenia hung himself and suffered a hypoxic brain injury. His pupils were fixed on arrival in ED.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616476" y="3880181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16476" y="2269299"/>
            <a:ext cx="7527524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292934"/>
                </a:solidFill>
                <a:latin typeface="Arial"/>
              </a:rPr>
              <a:t>After discussing with my colleague Dr Smith we have </a:t>
            </a:r>
            <a:r>
              <a:rPr lang="en-US" sz="2400" b="1" dirty="0" smtClean="0">
                <a:solidFill>
                  <a:srgbClr val="292934"/>
                </a:solidFill>
                <a:latin typeface="Arial"/>
              </a:rPr>
              <a:t>admitted to ICU and proceeded </a:t>
            </a:r>
            <a:r>
              <a:rPr lang="en-US" sz="2400" b="1" dirty="0">
                <a:solidFill>
                  <a:srgbClr val="292934"/>
                </a:solidFill>
                <a:latin typeface="Arial"/>
              </a:rPr>
              <a:t>with neurological testing to confirm or refute our clinical suspicion that Simon has already died as a result of hypoxic brain injury.</a:t>
            </a: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292934"/>
                </a:solidFill>
                <a:latin typeface="Arial"/>
              </a:rPr>
              <a:t>We have ascertained that Simon joined the ODR when registering at a new GP two years ago and we have assumed his capacity to join the ODR at that time.</a:t>
            </a: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292934"/>
                </a:solidFill>
                <a:latin typeface="Arial"/>
              </a:rPr>
              <a:t>… We are planning to re-discuss the option of donation with Simon’s mother. SN-OD is en-route.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07306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u="sng" dirty="0" smtClean="0">
                <a:solidFill>
                  <a:srgbClr val="292934"/>
                </a:solidFill>
                <a:latin typeface="Arial"/>
              </a:rPr>
              <a:t>Tuesday</a:t>
            </a:r>
            <a:endParaRPr lang="en-US" sz="2400" u="sng" dirty="0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16476" y="0"/>
            <a:ext cx="53198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292934"/>
                </a:solidFill>
                <a:latin typeface="Arial"/>
                <a:cs typeface="Arial"/>
              </a:rPr>
              <a:t>A good doctor makes good decisions.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616476" y="398312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292934"/>
                </a:solidFill>
                <a:latin typeface="Arial"/>
              </a:rPr>
              <a:t>Better ethics is about having better justifications for decisions. </a:t>
            </a:r>
          </a:p>
        </p:txBody>
      </p:sp>
    </p:spTree>
    <p:extLst>
      <p:ext uri="{BB962C8B-B14F-4D97-AF65-F5344CB8AC3E}">
        <p14:creationId xmlns:p14="http://schemas.microsoft.com/office/powerpoint/2010/main" val="206605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Stock_000022169144Sm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33" y="0"/>
            <a:ext cx="8106867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07306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u="sng" dirty="0" smtClean="0">
                <a:solidFill>
                  <a:srgbClr val="292934"/>
                </a:solidFill>
                <a:latin typeface="Arial"/>
              </a:rPr>
              <a:t>Wednesday</a:t>
            </a:r>
            <a:endParaRPr lang="en-US" sz="2400" u="sng" dirty="0">
              <a:solidFill>
                <a:srgbClr val="29293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7192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21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616476" y="191620"/>
            <a:ext cx="752752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292934"/>
                </a:solidFill>
                <a:latin typeface="Arial"/>
              </a:rPr>
              <a:t>Mark, is 66 year old male with progressive neurological weakness (now housebound), which despite investigation by a neurologist, has no diagnosis.</a:t>
            </a:r>
          </a:p>
          <a:p>
            <a:r>
              <a:rPr lang="en-US" sz="2400" dirty="0">
                <a:solidFill>
                  <a:srgbClr val="292934"/>
                </a:solidFill>
                <a:latin typeface="Arial"/>
              </a:rPr>
              <a:t>CT did reveal a mass in his left kidney ? cancer.</a:t>
            </a:r>
          </a:p>
          <a:p>
            <a:r>
              <a:rPr lang="en-US" sz="2400" dirty="0">
                <a:solidFill>
                  <a:srgbClr val="292934"/>
                </a:solidFill>
                <a:latin typeface="Arial"/>
              </a:rPr>
              <a:t>For unclear reasons he suffered a cardiac arrest at home and has after four days: GCS of 3/15, fixed pupils, poor cough and </a:t>
            </a:r>
            <a:r>
              <a:rPr lang="en-US" sz="2400" dirty="0" err="1">
                <a:solidFill>
                  <a:srgbClr val="292934"/>
                </a:solidFill>
                <a:latin typeface="Arial"/>
              </a:rPr>
              <a:t>apnoeic</a:t>
            </a:r>
            <a:r>
              <a:rPr lang="en-US" sz="2400" dirty="0">
                <a:solidFill>
                  <a:srgbClr val="292934"/>
                </a:solidFill>
                <a:latin typeface="Arial"/>
              </a:rPr>
              <a:t> episodes on spontaneous modes of mechanical ventilation.</a:t>
            </a:r>
          </a:p>
          <a:p>
            <a:endParaRPr lang="en-US" sz="2400" dirty="0">
              <a:solidFill>
                <a:srgbClr val="292934"/>
              </a:solidFill>
              <a:latin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292934"/>
                </a:solidFill>
                <a:latin typeface="Arial"/>
              </a:rPr>
              <a:t>You are planning to withdraw. DCD is an option.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solidFill>
                <a:srgbClr val="292934"/>
              </a:solidFill>
              <a:latin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292934"/>
                </a:solidFill>
                <a:latin typeface="Arial"/>
              </a:rPr>
              <a:t>He is becoming increasingly unstable, you think it might be infection. 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solidFill>
                <a:srgbClr val="292934"/>
              </a:solidFill>
              <a:latin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292934"/>
                </a:solidFill>
                <a:latin typeface="Arial"/>
              </a:rPr>
              <a:t>Initial SNOD discussion with 3 renal transplant </a:t>
            </a:r>
            <a:r>
              <a:rPr lang="en-US" sz="2000" dirty="0" err="1">
                <a:solidFill>
                  <a:srgbClr val="292934"/>
                </a:solidFill>
                <a:latin typeface="Arial"/>
              </a:rPr>
              <a:t>centres</a:t>
            </a:r>
            <a:r>
              <a:rPr lang="en-US" sz="2000" dirty="0">
                <a:solidFill>
                  <a:srgbClr val="292934"/>
                </a:solidFill>
                <a:latin typeface="Arial"/>
              </a:rPr>
              <a:t> saying they will consider but would need post-mortem renal Bx. 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solidFill>
                <a:srgbClr val="292934"/>
              </a:solidFill>
              <a:latin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292934"/>
                </a:solidFill>
                <a:latin typeface="Arial"/>
              </a:rPr>
              <a:t>Mark is not on the ODR (not yet discussed with family). 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07306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u="sng" dirty="0" smtClean="0">
                <a:solidFill>
                  <a:srgbClr val="292934"/>
                </a:solidFill>
                <a:latin typeface="Arial"/>
              </a:rPr>
              <a:t>Wednesday</a:t>
            </a:r>
            <a:endParaRPr lang="en-US" sz="2400" u="sng" dirty="0">
              <a:solidFill>
                <a:srgbClr val="29293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0951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050790397"/>
              </p:ext>
            </p:extLst>
          </p:nvPr>
        </p:nvGraphicFramePr>
        <p:xfrm>
          <a:off x="-1494816" y="552698"/>
          <a:ext cx="8691080" cy="601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20145" y="846884"/>
            <a:ext cx="1132809" cy="4876800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M</a:t>
            </a:r>
          </a:p>
          <a:p>
            <a:pPr>
              <a:buClr>
                <a:srgbClr val="FF0000"/>
              </a:buClr>
            </a:pPr>
            <a:endParaRPr lang="en-US" sz="3600" dirty="0">
              <a:solidFill>
                <a:srgbClr val="6E2C6B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O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R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A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L	</a:t>
            </a:r>
            <a:endParaRPr lang="en-US" dirty="0">
              <a:solidFill>
                <a:srgbClr val="6E2C6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042" y="5042118"/>
            <a:ext cx="372843" cy="181588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sz="1600" dirty="0">
                <a:solidFill>
                  <a:srgbClr val="6E2C6B"/>
                </a:solidFill>
                <a:latin typeface="Arial"/>
              </a:rPr>
              <a:t>BALANCE</a:t>
            </a:r>
          </a:p>
        </p:txBody>
      </p:sp>
    </p:spTree>
    <p:extLst>
      <p:ext uri="{BB962C8B-B14F-4D97-AF65-F5344CB8AC3E}">
        <p14:creationId xmlns:p14="http://schemas.microsoft.com/office/powerpoint/2010/main" val="257435693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627909461"/>
              </p:ext>
            </p:extLst>
          </p:nvPr>
        </p:nvGraphicFramePr>
        <p:xfrm>
          <a:off x="-1494816" y="552698"/>
          <a:ext cx="8691080" cy="601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20145" y="846884"/>
            <a:ext cx="1132809" cy="4876800"/>
          </a:xfrm>
        </p:spPr>
        <p:txBody>
          <a:bodyPr>
            <a:normAutofit fontScale="92500" lnSpcReduction="20000"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M</a:t>
            </a:r>
          </a:p>
          <a:p>
            <a:pPr>
              <a:buClr>
                <a:srgbClr val="FF0000"/>
              </a:buClr>
            </a:pPr>
            <a:endParaRPr lang="en-US" sz="3600" dirty="0">
              <a:solidFill>
                <a:srgbClr val="6E2C6B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O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R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A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L	</a:t>
            </a:r>
            <a:endParaRPr lang="en-US" dirty="0">
              <a:solidFill>
                <a:srgbClr val="6E2C6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042" y="5042118"/>
            <a:ext cx="372843" cy="181588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sz="1600" dirty="0">
                <a:solidFill>
                  <a:srgbClr val="6E2C6B"/>
                </a:solidFill>
                <a:latin typeface="Arial"/>
              </a:rPr>
              <a:t>BALANCE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5411718" y="190370"/>
            <a:ext cx="3732282" cy="5293143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>
                <a:solidFill>
                  <a:srgbClr val="D2533C"/>
                </a:solidFill>
              </a:rPr>
              <a:t>Unclear underlying neurological </a:t>
            </a:r>
            <a:r>
              <a:rPr lang="en-US" sz="2000" dirty="0" err="1">
                <a:solidFill>
                  <a:srgbClr val="D2533C"/>
                </a:solidFill>
              </a:rPr>
              <a:t>Dx</a:t>
            </a:r>
            <a:endParaRPr lang="en-US" sz="2000" dirty="0">
              <a:solidFill>
                <a:srgbClr val="D2533C"/>
              </a:solidFill>
            </a:endParaRPr>
          </a:p>
          <a:p>
            <a:r>
              <a:rPr lang="en-US" sz="2000" dirty="0">
                <a:solidFill>
                  <a:srgbClr val="D2533C"/>
                </a:solidFill>
              </a:rPr>
              <a:t>Clear current neurological </a:t>
            </a:r>
            <a:r>
              <a:rPr lang="en-US" sz="2000" dirty="0" err="1">
                <a:solidFill>
                  <a:srgbClr val="D2533C"/>
                </a:solidFill>
              </a:rPr>
              <a:t>Dx</a:t>
            </a:r>
            <a:endParaRPr lang="en-US" sz="2000" dirty="0">
              <a:solidFill>
                <a:srgbClr val="D2533C"/>
              </a:solidFill>
            </a:endParaRPr>
          </a:p>
          <a:p>
            <a:endParaRPr lang="en-US" sz="2000" dirty="0">
              <a:solidFill>
                <a:srgbClr val="D2533C"/>
              </a:solidFill>
            </a:endParaRPr>
          </a:p>
          <a:p>
            <a:r>
              <a:rPr lang="en-US" sz="2000" dirty="0" err="1">
                <a:solidFill>
                  <a:srgbClr val="D2533C"/>
                </a:solidFill>
              </a:rPr>
              <a:t>Tx</a:t>
            </a:r>
            <a:r>
              <a:rPr lang="en-US" sz="2000" dirty="0">
                <a:solidFill>
                  <a:srgbClr val="D2533C"/>
                </a:solidFill>
              </a:rPr>
              <a:t> teams will consider donation</a:t>
            </a:r>
          </a:p>
          <a:p>
            <a:endParaRPr lang="en-US" sz="2000" dirty="0">
              <a:solidFill>
                <a:srgbClr val="D2533C"/>
              </a:solidFill>
            </a:endParaRPr>
          </a:p>
          <a:p>
            <a:r>
              <a:rPr lang="en-US" sz="2000" dirty="0">
                <a:solidFill>
                  <a:srgbClr val="D2533C"/>
                </a:solidFill>
              </a:rPr>
              <a:t>May have renal cancer (renal </a:t>
            </a:r>
            <a:r>
              <a:rPr lang="en-US" sz="2000" dirty="0" err="1">
                <a:solidFill>
                  <a:srgbClr val="D2533C"/>
                </a:solidFill>
              </a:rPr>
              <a:t>Tx</a:t>
            </a:r>
            <a:r>
              <a:rPr lang="en-US" sz="2000" dirty="0">
                <a:solidFill>
                  <a:srgbClr val="D2533C"/>
                </a:solidFill>
              </a:rPr>
              <a:t> team want a </a:t>
            </a:r>
            <a:r>
              <a:rPr lang="en-US" sz="2000" dirty="0" err="1">
                <a:solidFill>
                  <a:srgbClr val="D2533C"/>
                </a:solidFill>
              </a:rPr>
              <a:t>Bx</a:t>
            </a:r>
            <a:r>
              <a:rPr lang="en-US" sz="2000" dirty="0">
                <a:solidFill>
                  <a:srgbClr val="D2533C"/>
                </a:solidFill>
              </a:rPr>
              <a:t> post-mortem)</a:t>
            </a:r>
          </a:p>
          <a:p>
            <a:endParaRPr lang="en-US" sz="2000" dirty="0">
              <a:solidFill>
                <a:srgbClr val="D2533C"/>
              </a:solidFill>
            </a:endParaRPr>
          </a:p>
          <a:p>
            <a:r>
              <a:rPr lang="en-US" sz="2000" dirty="0">
                <a:solidFill>
                  <a:srgbClr val="D2533C"/>
                </a:solidFill>
              </a:rPr>
              <a:t>Increasingly unstable and will need some aggressive escalation to maintain physiological </a:t>
            </a:r>
            <a:r>
              <a:rPr lang="en-US" sz="2000" dirty="0" smtClean="0">
                <a:solidFill>
                  <a:srgbClr val="D2533C"/>
                </a:solidFill>
              </a:rPr>
              <a:t>stability</a:t>
            </a:r>
          </a:p>
          <a:p>
            <a:endParaRPr lang="en-US" sz="2000" dirty="0">
              <a:solidFill>
                <a:srgbClr val="D2533C"/>
              </a:solidFill>
            </a:endParaRPr>
          </a:p>
          <a:p>
            <a:r>
              <a:rPr lang="en-US" sz="2000" dirty="0">
                <a:solidFill>
                  <a:srgbClr val="D2533C"/>
                </a:solidFill>
              </a:rPr>
              <a:t>Not on ODR (not yet discussed with family)</a:t>
            </a:r>
          </a:p>
        </p:txBody>
      </p:sp>
    </p:spTree>
    <p:extLst>
      <p:ext uri="{BB962C8B-B14F-4D97-AF65-F5344CB8AC3E}">
        <p14:creationId xmlns:p14="http://schemas.microsoft.com/office/powerpoint/2010/main" val="241903370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017064875"/>
              </p:ext>
            </p:extLst>
          </p:nvPr>
        </p:nvGraphicFramePr>
        <p:xfrm>
          <a:off x="-1494816" y="552698"/>
          <a:ext cx="8691080" cy="601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20145" y="846884"/>
            <a:ext cx="1132809" cy="4876800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M</a:t>
            </a:r>
          </a:p>
          <a:p>
            <a:pPr>
              <a:buClr>
                <a:srgbClr val="FF0000"/>
              </a:buClr>
            </a:pPr>
            <a:endParaRPr lang="en-US" sz="3600" dirty="0">
              <a:solidFill>
                <a:srgbClr val="6E2C6B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O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R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A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L	</a:t>
            </a:r>
            <a:endParaRPr lang="en-US" dirty="0">
              <a:solidFill>
                <a:srgbClr val="6E2C6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042" y="5042118"/>
            <a:ext cx="372843" cy="181588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sz="1600" dirty="0">
                <a:solidFill>
                  <a:srgbClr val="6E2C6B"/>
                </a:solidFill>
                <a:latin typeface="Arial"/>
              </a:rPr>
              <a:t>BALANCE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411718" y="1932873"/>
            <a:ext cx="3521298" cy="169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411718" y="447339"/>
            <a:ext cx="3732282" cy="1485534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D2533C"/>
                </a:solidFill>
              </a:rPr>
              <a:t>Unstable – needs escalation</a:t>
            </a:r>
          </a:p>
          <a:p>
            <a:r>
              <a:rPr lang="en-US" sz="2000" dirty="0" err="1">
                <a:solidFill>
                  <a:srgbClr val="D2533C"/>
                </a:solidFill>
              </a:rPr>
              <a:t>Tx</a:t>
            </a:r>
            <a:r>
              <a:rPr lang="en-US" sz="2000" dirty="0">
                <a:solidFill>
                  <a:srgbClr val="D2533C"/>
                </a:solidFill>
              </a:rPr>
              <a:t> teams will consider</a:t>
            </a:r>
          </a:p>
          <a:p>
            <a:r>
              <a:rPr lang="en-US" sz="2000" dirty="0">
                <a:solidFill>
                  <a:srgbClr val="D2533C"/>
                </a:solidFill>
              </a:rPr>
              <a:t>Not on the ODR (not yet discussed with family</a:t>
            </a:r>
            <a:r>
              <a:rPr lang="en-US" sz="2000" dirty="0" smtClean="0">
                <a:solidFill>
                  <a:srgbClr val="D2533C"/>
                </a:solidFill>
              </a:rPr>
              <a:t>).</a:t>
            </a:r>
            <a:endParaRPr lang="en-US" sz="2000" dirty="0">
              <a:solidFill>
                <a:srgbClr val="D2533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16348" y="2101412"/>
            <a:ext cx="178552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rgbClr val="292934"/>
                </a:solidFill>
                <a:latin typeface="Arial"/>
              </a:rPr>
              <a:t>Agents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292934"/>
                </a:solidFill>
                <a:latin typeface="Arial"/>
              </a:rPr>
              <a:t>Patient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292934"/>
                </a:solidFill>
                <a:latin typeface="Arial"/>
              </a:rPr>
              <a:t>Family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292934"/>
              </a:solidFill>
              <a:latin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>
                <a:solidFill>
                  <a:srgbClr val="292934"/>
                </a:solidFill>
                <a:latin typeface="Arial"/>
              </a:rPr>
              <a:t>Tx</a:t>
            </a:r>
            <a:r>
              <a:rPr lang="en-US" dirty="0">
                <a:solidFill>
                  <a:srgbClr val="292934"/>
                </a:solidFill>
                <a:latin typeface="Arial"/>
              </a:rPr>
              <a:t> surgeons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>
                <a:solidFill>
                  <a:srgbClr val="292934"/>
                </a:solidFill>
                <a:latin typeface="Arial"/>
              </a:rPr>
              <a:t>Tx</a:t>
            </a:r>
            <a:r>
              <a:rPr lang="en-US" dirty="0">
                <a:solidFill>
                  <a:srgbClr val="292934"/>
                </a:solidFill>
                <a:latin typeface="Arial"/>
              </a:rPr>
              <a:t> recipients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292934"/>
                </a:solidFill>
                <a:latin typeface="Arial"/>
              </a:rPr>
              <a:t>Other patients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292934"/>
                </a:solidFill>
                <a:latin typeface="Arial"/>
              </a:rPr>
              <a:t>Staff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01873" y="2101412"/>
            <a:ext cx="245617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rgbClr val="292934"/>
                </a:solidFill>
                <a:latin typeface="Arial"/>
              </a:rPr>
              <a:t>Outcomes</a:t>
            </a:r>
          </a:p>
          <a:p>
            <a:r>
              <a:rPr lang="en-US" dirty="0">
                <a:solidFill>
                  <a:srgbClr val="292934"/>
                </a:solidFill>
                <a:latin typeface="Arial"/>
              </a:rPr>
              <a:t>End of life wish</a:t>
            </a:r>
          </a:p>
          <a:p>
            <a:r>
              <a:rPr lang="en-US" dirty="0">
                <a:solidFill>
                  <a:srgbClr val="292934"/>
                </a:solidFill>
                <a:latin typeface="Arial"/>
              </a:rPr>
              <a:t>Good death</a:t>
            </a:r>
          </a:p>
          <a:p>
            <a:r>
              <a:rPr lang="en-US" dirty="0">
                <a:solidFill>
                  <a:srgbClr val="292934"/>
                </a:solidFill>
                <a:latin typeface="Arial"/>
              </a:rPr>
              <a:t>Legacy / Memories</a:t>
            </a:r>
          </a:p>
          <a:p>
            <a:r>
              <a:rPr lang="en-US" dirty="0">
                <a:solidFill>
                  <a:srgbClr val="292934"/>
                </a:solidFill>
                <a:latin typeface="Arial"/>
              </a:rPr>
              <a:t>Will donate</a:t>
            </a:r>
          </a:p>
          <a:p>
            <a:r>
              <a:rPr lang="en-US" dirty="0">
                <a:solidFill>
                  <a:srgbClr val="292934"/>
                </a:solidFill>
                <a:latin typeface="Arial"/>
              </a:rPr>
              <a:t>Safe Transplant</a:t>
            </a:r>
          </a:p>
          <a:p>
            <a:r>
              <a:rPr lang="en-US" dirty="0">
                <a:solidFill>
                  <a:srgbClr val="292934"/>
                </a:solidFill>
                <a:latin typeface="Arial"/>
              </a:rPr>
              <a:t>Transplant </a:t>
            </a:r>
            <a:r>
              <a:rPr lang="en-US" dirty="0" smtClean="0">
                <a:solidFill>
                  <a:srgbClr val="292934"/>
                </a:solidFill>
                <a:latin typeface="Arial"/>
              </a:rPr>
              <a:t>Time</a:t>
            </a:r>
          </a:p>
          <a:p>
            <a:endParaRPr lang="en-US" dirty="0">
              <a:solidFill>
                <a:srgbClr val="292934"/>
              </a:solidFill>
              <a:latin typeface="Arial"/>
            </a:endParaRPr>
          </a:p>
          <a:p>
            <a:r>
              <a:rPr lang="en-US" dirty="0">
                <a:solidFill>
                  <a:srgbClr val="292934"/>
                </a:solidFill>
                <a:latin typeface="Arial"/>
              </a:rPr>
              <a:t>Process ‘Worthwhile’</a:t>
            </a:r>
          </a:p>
        </p:txBody>
      </p:sp>
    </p:spTree>
    <p:extLst>
      <p:ext uri="{BB962C8B-B14F-4D97-AF65-F5344CB8AC3E}">
        <p14:creationId xmlns:p14="http://schemas.microsoft.com/office/powerpoint/2010/main" val="346106598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23184089"/>
              </p:ext>
            </p:extLst>
          </p:nvPr>
        </p:nvGraphicFramePr>
        <p:xfrm>
          <a:off x="-1494816" y="552698"/>
          <a:ext cx="8691080" cy="601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20145" y="846884"/>
            <a:ext cx="1132809" cy="4876800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M</a:t>
            </a:r>
          </a:p>
          <a:p>
            <a:pPr>
              <a:buClr>
                <a:srgbClr val="FF0000"/>
              </a:buClr>
            </a:pPr>
            <a:endParaRPr lang="en-US" sz="3600" dirty="0">
              <a:solidFill>
                <a:srgbClr val="6E2C6B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O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R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A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L	</a:t>
            </a:r>
            <a:endParaRPr lang="en-US" dirty="0">
              <a:solidFill>
                <a:srgbClr val="6E2C6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042" y="5042118"/>
            <a:ext cx="372843" cy="181588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sz="1600" dirty="0">
                <a:solidFill>
                  <a:srgbClr val="6E2C6B"/>
                </a:solidFill>
                <a:latin typeface="Arial"/>
              </a:rPr>
              <a:t>BALANCE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411718" y="1932873"/>
            <a:ext cx="3521298" cy="169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411718" y="447339"/>
            <a:ext cx="3732282" cy="1485534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D2533C"/>
                </a:solidFill>
              </a:rPr>
              <a:t>Unstable – needs escalation</a:t>
            </a:r>
          </a:p>
          <a:p>
            <a:r>
              <a:rPr lang="en-US" sz="2000" dirty="0" err="1">
                <a:solidFill>
                  <a:srgbClr val="D2533C"/>
                </a:solidFill>
              </a:rPr>
              <a:t>Tx</a:t>
            </a:r>
            <a:r>
              <a:rPr lang="en-US" sz="2000" dirty="0">
                <a:solidFill>
                  <a:srgbClr val="D2533C"/>
                </a:solidFill>
              </a:rPr>
              <a:t> teams will consider</a:t>
            </a:r>
          </a:p>
          <a:p>
            <a:r>
              <a:rPr lang="en-US" sz="2000" dirty="0">
                <a:solidFill>
                  <a:srgbClr val="D2533C"/>
                </a:solidFill>
              </a:rPr>
              <a:t>Not on the ODR (not yet discussed with family</a:t>
            </a:r>
            <a:r>
              <a:rPr lang="en-US" sz="2000" dirty="0" smtClean="0">
                <a:solidFill>
                  <a:srgbClr val="D2533C"/>
                </a:solidFill>
              </a:rPr>
              <a:t>).</a:t>
            </a:r>
            <a:endParaRPr lang="en-US" sz="2000" dirty="0">
              <a:solidFill>
                <a:srgbClr val="D2533C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411718" y="3526079"/>
            <a:ext cx="3521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3"/>
          <p:cNvSpPr txBox="1">
            <a:spLocks/>
          </p:cNvSpPr>
          <p:nvPr/>
        </p:nvSpPr>
        <p:spPr>
          <a:xfrm>
            <a:off x="5411718" y="2038068"/>
            <a:ext cx="3732282" cy="1488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r>
              <a:rPr lang="en-US" sz="2000" dirty="0">
                <a:solidFill>
                  <a:srgbClr val="D2533C"/>
                </a:solidFill>
              </a:rPr>
              <a:t>Tension between what will be required to make it happen and the actual chance it will happen.</a:t>
            </a:r>
          </a:p>
        </p:txBody>
      </p:sp>
    </p:spTree>
    <p:extLst>
      <p:ext uri="{BB962C8B-B14F-4D97-AF65-F5344CB8AC3E}">
        <p14:creationId xmlns:p14="http://schemas.microsoft.com/office/powerpoint/2010/main" val="249358655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57289281"/>
              </p:ext>
            </p:extLst>
          </p:nvPr>
        </p:nvGraphicFramePr>
        <p:xfrm>
          <a:off x="-1494816" y="552698"/>
          <a:ext cx="8691080" cy="601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20145" y="846884"/>
            <a:ext cx="1132809" cy="4876800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M</a:t>
            </a:r>
          </a:p>
          <a:p>
            <a:pPr>
              <a:buClr>
                <a:srgbClr val="FF0000"/>
              </a:buClr>
            </a:pPr>
            <a:endParaRPr lang="en-US" sz="3600" dirty="0">
              <a:solidFill>
                <a:srgbClr val="6E2C6B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O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R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A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L	</a:t>
            </a:r>
            <a:endParaRPr lang="en-US" dirty="0">
              <a:solidFill>
                <a:srgbClr val="6E2C6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042" y="5042118"/>
            <a:ext cx="372843" cy="181588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sz="1600" dirty="0">
                <a:solidFill>
                  <a:srgbClr val="6E2C6B"/>
                </a:solidFill>
                <a:latin typeface="Arial"/>
              </a:rPr>
              <a:t>BALANCE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411718" y="1932873"/>
            <a:ext cx="3521298" cy="169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411718" y="447339"/>
            <a:ext cx="3732282" cy="1485534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D2533C"/>
                </a:solidFill>
              </a:rPr>
              <a:t>Unstable – needs escalation</a:t>
            </a:r>
          </a:p>
          <a:p>
            <a:r>
              <a:rPr lang="en-US" sz="2000" dirty="0" err="1">
                <a:solidFill>
                  <a:srgbClr val="D2533C"/>
                </a:solidFill>
              </a:rPr>
              <a:t>Tx</a:t>
            </a:r>
            <a:r>
              <a:rPr lang="en-US" sz="2000" dirty="0">
                <a:solidFill>
                  <a:srgbClr val="D2533C"/>
                </a:solidFill>
              </a:rPr>
              <a:t> teams will consider</a:t>
            </a:r>
          </a:p>
          <a:p>
            <a:r>
              <a:rPr lang="en-US" sz="2000" dirty="0">
                <a:solidFill>
                  <a:srgbClr val="D2533C"/>
                </a:solidFill>
              </a:rPr>
              <a:t>Not on the ODR (not yet discussed with family</a:t>
            </a:r>
            <a:r>
              <a:rPr lang="en-US" sz="2000" dirty="0" smtClean="0">
                <a:solidFill>
                  <a:srgbClr val="D2533C"/>
                </a:solidFill>
              </a:rPr>
              <a:t>).</a:t>
            </a:r>
            <a:endParaRPr lang="en-US" sz="2000" dirty="0">
              <a:solidFill>
                <a:srgbClr val="D2533C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411718" y="3526079"/>
            <a:ext cx="3521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3"/>
          <p:cNvSpPr txBox="1">
            <a:spLocks/>
          </p:cNvSpPr>
          <p:nvPr/>
        </p:nvSpPr>
        <p:spPr>
          <a:xfrm>
            <a:off x="5411718" y="2038068"/>
            <a:ext cx="3732282" cy="1488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r>
              <a:rPr lang="en-US" sz="2000" dirty="0">
                <a:solidFill>
                  <a:srgbClr val="D2533C"/>
                </a:solidFill>
              </a:rPr>
              <a:t>Tension between what will be required to make it happen and the actual chance it will happen.</a:t>
            </a:r>
          </a:p>
        </p:txBody>
      </p:sp>
      <p:sp>
        <p:nvSpPr>
          <p:cNvPr id="12" name="Content Placeholder 3"/>
          <p:cNvSpPr txBox="1">
            <a:spLocks/>
          </p:cNvSpPr>
          <p:nvPr/>
        </p:nvSpPr>
        <p:spPr>
          <a:xfrm>
            <a:off x="5276244" y="3784638"/>
            <a:ext cx="3867756" cy="1488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r>
              <a:rPr lang="en-US" sz="2400" dirty="0" smtClean="0">
                <a:solidFill>
                  <a:srgbClr val="D2533C"/>
                </a:solidFill>
                <a:latin typeface="Arial"/>
              </a:rPr>
              <a:t>Populate the balancing box by defining how each outcome applies to each of the 4 principles and then level out the arguments.</a:t>
            </a:r>
            <a:endParaRPr lang="en-US" sz="2400" dirty="0">
              <a:solidFill>
                <a:srgbClr val="D2533C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316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21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0" y="3429000"/>
            <a:ext cx="9143999" cy="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70000" y="-26373"/>
            <a:ext cx="1911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292934"/>
                </a:solidFill>
                <a:latin typeface="Charter Black"/>
                <a:cs typeface="Charter Black"/>
              </a:rPr>
              <a:t>Autonomy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0481" y="3429000"/>
            <a:ext cx="2232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292934"/>
                </a:solidFill>
                <a:latin typeface="Charter Black"/>
                <a:cs typeface="Charter Black"/>
              </a:rPr>
              <a:t>Beneficence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9997" y="-26373"/>
            <a:ext cx="26335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292934"/>
                </a:solidFill>
                <a:latin typeface="Charter Black"/>
                <a:cs typeface="Charter Black"/>
              </a:rPr>
              <a:t>Non-maleficence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54822" y="3472714"/>
            <a:ext cx="1911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292934"/>
                </a:solidFill>
                <a:latin typeface="Charter Black"/>
                <a:cs typeface="Charter Black"/>
              </a:rPr>
              <a:t>Justice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56421" y="1033245"/>
            <a:ext cx="3690674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End of life wish to be a donor?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Good death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6421" y="4298875"/>
            <a:ext cx="41477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Respecting a wish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Legacy / Positive memories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Family grief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Saving others </a:t>
            </a:r>
          </a:p>
          <a:p>
            <a:pPr marL="352425"/>
            <a:r>
              <a:rPr lang="en-US" sz="2400" dirty="0">
                <a:solidFill>
                  <a:srgbClr val="292934"/>
                </a:solidFill>
                <a:latin typeface="Arial"/>
              </a:rPr>
              <a:t>(may not happen)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836601" y="4186098"/>
            <a:ext cx="43073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ICU resources and effect on other patients (hospital)</a:t>
            </a:r>
          </a:p>
          <a:p>
            <a:endParaRPr lang="en-US" sz="2400" dirty="0">
              <a:solidFill>
                <a:srgbClr val="292934"/>
              </a:solidFill>
              <a:latin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Donation process resources (NHSBT)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836601" y="804624"/>
            <a:ext cx="430739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DCD interventions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>
                <a:solidFill>
                  <a:srgbClr val="292934"/>
                </a:solidFill>
                <a:latin typeface="Arial"/>
              </a:rPr>
              <a:t>Pain &amp; Distress of treatment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>
                <a:solidFill>
                  <a:srgbClr val="292934"/>
                </a:solidFill>
                <a:latin typeface="Arial"/>
              </a:rPr>
              <a:t>Length of futile treatment</a:t>
            </a:r>
          </a:p>
          <a:p>
            <a:pPr marL="342900" indent="-342900">
              <a:buFont typeface="Arial"/>
              <a:buChar char="•"/>
            </a:pPr>
            <a:endParaRPr lang="en-US" dirty="0">
              <a:solidFill>
                <a:srgbClr val="292934"/>
              </a:solidFill>
              <a:latin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dirty="0">
                <a:solidFill>
                  <a:srgbClr val="292934"/>
                </a:solidFill>
                <a:latin typeface="Arial"/>
              </a:rPr>
              <a:t>Repeated “did not proceed” affecting willingness of ICU teams?</a:t>
            </a:r>
          </a:p>
        </p:txBody>
      </p:sp>
      <p:sp>
        <p:nvSpPr>
          <p:cNvPr id="23" name="Oval 22"/>
          <p:cNvSpPr/>
          <p:nvPr/>
        </p:nvSpPr>
        <p:spPr>
          <a:xfrm>
            <a:off x="4572001" y="635081"/>
            <a:ext cx="4571999" cy="1446576"/>
          </a:xfrm>
          <a:prstGeom prst="ellipse">
            <a:avLst/>
          </a:prstGeom>
          <a:noFill/>
          <a:ln w="571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256421" y="804625"/>
            <a:ext cx="3690674" cy="1277032"/>
          </a:xfrm>
          <a:prstGeom prst="ellipse">
            <a:avLst/>
          </a:prstGeom>
          <a:noFill/>
          <a:ln w="57150" cmpd="sng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1" y="4186097"/>
            <a:ext cx="3739623" cy="2056857"/>
          </a:xfrm>
          <a:prstGeom prst="ellipse">
            <a:avLst/>
          </a:prstGeom>
          <a:noFill/>
          <a:ln w="571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1" y="5976529"/>
            <a:ext cx="3739624" cy="824724"/>
          </a:xfrm>
          <a:prstGeom prst="ellipse">
            <a:avLst/>
          </a:prstGeom>
          <a:noFill/>
          <a:ln w="5715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8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3350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 animBg="1"/>
      <p:bldP spid="22" grpId="0" animBg="1"/>
      <p:bldP spid="26" grpId="0" animBg="1"/>
      <p:bldP spid="2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21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616476" y="1249894"/>
            <a:ext cx="752752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92934"/>
                </a:solidFill>
                <a:latin typeface="Arial"/>
              </a:rPr>
              <a:t>The SNOD and I have had discussion with Mark’s family, to ascertain any end of life wishes, including organ donation, he may have had.</a:t>
            </a:r>
          </a:p>
          <a:p>
            <a:endParaRPr lang="en-US" sz="2000" dirty="0">
              <a:solidFill>
                <a:srgbClr val="292934"/>
              </a:solidFill>
              <a:latin typeface="Arial"/>
            </a:endParaRPr>
          </a:p>
          <a:p>
            <a:r>
              <a:rPr lang="en-US" sz="2000" b="1" dirty="0">
                <a:solidFill>
                  <a:srgbClr val="292934"/>
                </a:solidFill>
                <a:latin typeface="Arial"/>
              </a:rPr>
              <a:t>He had not spoken of organ donation previously and he is not on the ODR.</a:t>
            </a:r>
          </a:p>
          <a:p>
            <a:r>
              <a:rPr lang="en-US" sz="2000" dirty="0">
                <a:solidFill>
                  <a:srgbClr val="292934"/>
                </a:solidFill>
                <a:latin typeface="Arial"/>
              </a:rPr>
              <a:t>I updated them regarding </a:t>
            </a:r>
            <a:r>
              <a:rPr lang="en-US" sz="2000" b="1" dirty="0">
                <a:solidFill>
                  <a:srgbClr val="292934"/>
                </a:solidFill>
                <a:latin typeface="Arial"/>
              </a:rPr>
              <a:t>Mark’s worsening state</a:t>
            </a:r>
            <a:r>
              <a:rPr lang="en-US" sz="2000" dirty="0">
                <a:solidFill>
                  <a:srgbClr val="292934"/>
                </a:solidFill>
                <a:latin typeface="Arial"/>
              </a:rPr>
              <a:t>, likely due to infection, and I outlined what </a:t>
            </a:r>
            <a:r>
              <a:rPr lang="en-US" sz="2000" b="1" dirty="0">
                <a:solidFill>
                  <a:srgbClr val="292934"/>
                </a:solidFill>
                <a:latin typeface="Arial"/>
              </a:rPr>
              <a:t>additional measures would be required</a:t>
            </a:r>
            <a:r>
              <a:rPr lang="en-US" sz="2000" dirty="0">
                <a:solidFill>
                  <a:srgbClr val="292934"/>
                </a:solidFill>
                <a:latin typeface="Arial"/>
              </a:rPr>
              <a:t> for Mark to be in a position to donate in 12 plus hours time.</a:t>
            </a:r>
          </a:p>
          <a:p>
            <a:r>
              <a:rPr lang="en-US" sz="2000" dirty="0">
                <a:solidFill>
                  <a:srgbClr val="292934"/>
                </a:solidFill>
                <a:latin typeface="Arial"/>
              </a:rPr>
              <a:t>The SNOD updated the family regarding the </a:t>
            </a:r>
            <a:r>
              <a:rPr lang="en-US" sz="2000" b="1" dirty="0">
                <a:solidFill>
                  <a:srgbClr val="292934"/>
                </a:solidFill>
                <a:latin typeface="Arial"/>
              </a:rPr>
              <a:t>needs of the renal retrieval teams to biopsy the kidney </a:t>
            </a:r>
            <a:r>
              <a:rPr lang="en-US" sz="2000" dirty="0">
                <a:solidFill>
                  <a:srgbClr val="292934"/>
                </a:solidFill>
                <a:latin typeface="Arial"/>
              </a:rPr>
              <a:t>with the mass and that </a:t>
            </a:r>
            <a:r>
              <a:rPr lang="en-US" sz="2000" b="1" dirty="0">
                <a:solidFill>
                  <a:srgbClr val="292934"/>
                </a:solidFill>
                <a:latin typeface="Arial"/>
              </a:rPr>
              <a:t>donation and subsequent transplantation could not be guaranteed.</a:t>
            </a:r>
          </a:p>
          <a:p>
            <a:pPr algn="r"/>
            <a:r>
              <a:rPr lang="en-US" sz="2000" b="1" dirty="0">
                <a:solidFill>
                  <a:srgbClr val="292934"/>
                </a:solidFill>
                <a:latin typeface="Arial"/>
              </a:rPr>
              <a:t>They feel this is too much for Mark.</a:t>
            </a:r>
          </a:p>
          <a:p>
            <a:endParaRPr lang="en-US" sz="2000" b="1" dirty="0">
              <a:solidFill>
                <a:srgbClr val="292934"/>
              </a:solidFill>
              <a:latin typeface="Arial"/>
            </a:endParaRPr>
          </a:p>
          <a:p>
            <a:r>
              <a:rPr lang="en-US" sz="2000" b="1" dirty="0">
                <a:solidFill>
                  <a:srgbClr val="292934"/>
                </a:solidFill>
                <a:latin typeface="Arial"/>
              </a:rPr>
              <a:t>We have decided that on balance we should not explore donation further.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07306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u="sng" dirty="0" smtClean="0">
                <a:solidFill>
                  <a:srgbClr val="292934"/>
                </a:solidFill>
                <a:latin typeface="Arial"/>
              </a:rPr>
              <a:t>Wednesday</a:t>
            </a:r>
            <a:endParaRPr lang="en-US" sz="2400" u="sng" dirty="0">
              <a:solidFill>
                <a:srgbClr val="292934"/>
              </a:solidFill>
              <a:latin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16476" y="0"/>
            <a:ext cx="53198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292934"/>
                </a:solidFill>
                <a:latin typeface="Arial"/>
                <a:cs typeface="Arial"/>
              </a:rPr>
              <a:t>A good doctor makes good decisions.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616476" y="398312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292934"/>
                </a:solidFill>
                <a:latin typeface="Arial"/>
              </a:rPr>
              <a:t>Better ethics is about having better justifications for decisions. </a:t>
            </a:r>
          </a:p>
        </p:txBody>
      </p:sp>
    </p:spTree>
    <p:extLst>
      <p:ext uri="{BB962C8B-B14F-4D97-AF65-F5344CB8AC3E}">
        <p14:creationId xmlns:p14="http://schemas.microsoft.com/office/powerpoint/2010/main" val="608746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tock_000022319631Sm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49" y="0"/>
            <a:ext cx="7597997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07306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u="sng" dirty="0" smtClean="0">
                <a:solidFill>
                  <a:srgbClr val="292934"/>
                </a:solidFill>
                <a:latin typeface="Arial"/>
              </a:rPr>
              <a:t>Thursday</a:t>
            </a:r>
            <a:endParaRPr lang="en-US" sz="2400" u="sng" dirty="0">
              <a:solidFill>
                <a:srgbClr val="29293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4164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21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616476" y="1068971"/>
            <a:ext cx="7527524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Robert, a 56 year old male has suffered a catastrophic intracranial bleed (secondary to meningioma surgery). He has been confirmed </a:t>
            </a:r>
            <a:r>
              <a:rPr lang="en-US" sz="2400" dirty="0" smtClean="0">
                <a:solidFill>
                  <a:srgbClr val="292934"/>
                </a:solidFill>
                <a:latin typeface="Arial"/>
              </a:rPr>
              <a:t>brain dead. </a:t>
            </a:r>
            <a:r>
              <a:rPr lang="en-US" sz="2400" dirty="0">
                <a:solidFill>
                  <a:srgbClr val="292934"/>
                </a:solidFill>
                <a:latin typeface="Arial"/>
              </a:rPr>
              <a:t>Organ donation has been discussed with the family.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dirty="0">
                <a:solidFill>
                  <a:srgbClr val="292934"/>
                </a:solidFill>
                <a:latin typeface="Arial"/>
              </a:rPr>
              <a:t>Robert was not on the Organ Donor Register.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dirty="0">
                <a:solidFill>
                  <a:srgbClr val="292934"/>
                </a:solidFill>
                <a:latin typeface="Arial"/>
              </a:rPr>
              <a:t>Robert’s wife has said he has suffered enough [don’t interfere with him further]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dirty="0">
                <a:solidFill>
                  <a:srgbClr val="292934"/>
                </a:solidFill>
                <a:latin typeface="Arial"/>
              </a:rPr>
              <a:t>Robert’s son has expressed doubts about the diagnosis of brain death (he has read that people recover from brain death like Michael Schumacher)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dirty="0">
                <a:solidFill>
                  <a:srgbClr val="292934"/>
                </a:solidFill>
                <a:latin typeface="Arial"/>
              </a:rPr>
              <a:t>Robert’s daughter very keen on donation has said she had discussed with her father after watching a show and he had said ‘after I am dead better my organs help someone else than go in the ground.’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dirty="0">
                <a:solidFill>
                  <a:srgbClr val="292934"/>
                </a:solidFill>
                <a:latin typeface="Arial"/>
              </a:rPr>
              <a:t>The neurosurgeon wants you to keep going (if Robert survives to 28 days his mortality figures look better)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dirty="0">
                <a:solidFill>
                  <a:srgbClr val="292934"/>
                </a:solidFill>
                <a:latin typeface="Arial"/>
              </a:rPr>
              <a:t>The intensive care is completely full of ventilated patients – there are no beds.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07306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u="sng" dirty="0" smtClean="0">
                <a:solidFill>
                  <a:srgbClr val="292934"/>
                </a:solidFill>
                <a:latin typeface="Arial"/>
              </a:rPr>
              <a:t>Thursday</a:t>
            </a:r>
            <a:endParaRPr lang="en-US" sz="2400" u="sng" dirty="0">
              <a:solidFill>
                <a:srgbClr val="29293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8701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238637163"/>
              </p:ext>
            </p:extLst>
          </p:nvPr>
        </p:nvGraphicFramePr>
        <p:xfrm>
          <a:off x="-1494816" y="552698"/>
          <a:ext cx="8691080" cy="601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20145" y="846884"/>
            <a:ext cx="1132809" cy="4876800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M</a:t>
            </a:r>
          </a:p>
          <a:p>
            <a:pPr>
              <a:buClr>
                <a:srgbClr val="FF0000"/>
              </a:buClr>
            </a:pPr>
            <a:endParaRPr lang="en-US" sz="3600" dirty="0">
              <a:solidFill>
                <a:srgbClr val="6E2C6B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O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R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A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L	</a:t>
            </a:r>
            <a:endParaRPr lang="en-US" dirty="0">
              <a:solidFill>
                <a:srgbClr val="6E2C6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042" y="5042118"/>
            <a:ext cx="372843" cy="181588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sz="1600" dirty="0">
                <a:solidFill>
                  <a:srgbClr val="6E2C6B"/>
                </a:solidFill>
                <a:latin typeface="Arial"/>
              </a:rPr>
              <a:t>BALANCE</a:t>
            </a:r>
          </a:p>
        </p:txBody>
      </p:sp>
    </p:spTree>
    <p:extLst>
      <p:ext uri="{BB962C8B-B14F-4D97-AF65-F5344CB8AC3E}">
        <p14:creationId xmlns:p14="http://schemas.microsoft.com/office/powerpoint/2010/main" val="407661413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719027537"/>
              </p:ext>
            </p:extLst>
          </p:nvPr>
        </p:nvGraphicFramePr>
        <p:xfrm>
          <a:off x="-1494816" y="552698"/>
          <a:ext cx="8691080" cy="601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20145" y="846884"/>
            <a:ext cx="1132809" cy="4876800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M</a:t>
            </a:r>
          </a:p>
          <a:p>
            <a:pPr>
              <a:buClr>
                <a:srgbClr val="FF0000"/>
              </a:buClr>
            </a:pPr>
            <a:endParaRPr lang="en-US" sz="3600" dirty="0">
              <a:solidFill>
                <a:srgbClr val="6E2C6B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O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R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A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L	</a:t>
            </a:r>
            <a:endParaRPr lang="en-US" dirty="0">
              <a:solidFill>
                <a:srgbClr val="6E2C6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042" y="5042118"/>
            <a:ext cx="372843" cy="181588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sz="1600" dirty="0">
                <a:solidFill>
                  <a:srgbClr val="6E2C6B"/>
                </a:solidFill>
                <a:latin typeface="Arial"/>
              </a:rPr>
              <a:t>BALANCE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411718" y="1932873"/>
            <a:ext cx="3521298" cy="169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411718" y="245315"/>
            <a:ext cx="3732282" cy="1687558"/>
          </a:xfrm>
        </p:spPr>
        <p:txBody>
          <a:bodyPr>
            <a:normAutofit fontScale="77500" lnSpcReduction="20000"/>
          </a:bodyPr>
          <a:lstStyle/>
          <a:p>
            <a:r>
              <a:rPr lang="en-US" sz="2000" dirty="0">
                <a:solidFill>
                  <a:srgbClr val="D2533C"/>
                </a:solidFill>
              </a:rPr>
              <a:t>Dead</a:t>
            </a:r>
          </a:p>
          <a:p>
            <a:r>
              <a:rPr lang="en-US" sz="2000" dirty="0">
                <a:solidFill>
                  <a:srgbClr val="D2533C"/>
                </a:solidFill>
              </a:rPr>
              <a:t>Son &amp; Neurosurgeon not accepting death</a:t>
            </a:r>
          </a:p>
          <a:p>
            <a:r>
              <a:rPr lang="en-US" sz="2000" dirty="0">
                <a:solidFill>
                  <a:srgbClr val="D2533C"/>
                </a:solidFill>
              </a:rPr>
              <a:t>Donation is a real possibility</a:t>
            </a:r>
          </a:p>
          <a:p>
            <a:r>
              <a:rPr lang="en-US" sz="2000" dirty="0">
                <a:solidFill>
                  <a:srgbClr val="D2533C"/>
                </a:solidFill>
              </a:rPr>
              <a:t>Wife fearful of doing harm</a:t>
            </a:r>
          </a:p>
          <a:p>
            <a:r>
              <a:rPr lang="en-US" sz="2000" dirty="0">
                <a:solidFill>
                  <a:srgbClr val="D2533C"/>
                </a:solidFill>
              </a:rPr>
              <a:t>Daughter feels her father would want donation.</a:t>
            </a:r>
          </a:p>
        </p:txBody>
      </p:sp>
    </p:spTree>
    <p:extLst>
      <p:ext uri="{BB962C8B-B14F-4D97-AF65-F5344CB8AC3E}">
        <p14:creationId xmlns:p14="http://schemas.microsoft.com/office/powerpoint/2010/main" val="193199544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278446210"/>
              </p:ext>
            </p:extLst>
          </p:nvPr>
        </p:nvGraphicFramePr>
        <p:xfrm>
          <a:off x="-1494816" y="552698"/>
          <a:ext cx="8691080" cy="601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20145" y="846884"/>
            <a:ext cx="1132809" cy="4876800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M</a:t>
            </a:r>
          </a:p>
          <a:p>
            <a:pPr>
              <a:buClr>
                <a:srgbClr val="FF0000"/>
              </a:buClr>
            </a:pPr>
            <a:endParaRPr lang="en-US" sz="3600" dirty="0">
              <a:solidFill>
                <a:srgbClr val="6E2C6B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O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R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A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L	</a:t>
            </a:r>
            <a:endParaRPr lang="en-US" dirty="0">
              <a:solidFill>
                <a:srgbClr val="6E2C6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042" y="5042118"/>
            <a:ext cx="372843" cy="181588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sz="1600" dirty="0">
                <a:solidFill>
                  <a:srgbClr val="6E2C6B"/>
                </a:solidFill>
                <a:latin typeface="Arial"/>
              </a:rPr>
              <a:t>BALANCE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411718" y="1932873"/>
            <a:ext cx="3521298" cy="169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411718" y="245315"/>
            <a:ext cx="3732282" cy="1687558"/>
          </a:xfrm>
        </p:spPr>
        <p:txBody>
          <a:bodyPr>
            <a:normAutofit fontScale="77500" lnSpcReduction="20000"/>
          </a:bodyPr>
          <a:lstStyle/>
          <a:p>
            <a:r>
              <a:rPr lang="en-US" sz="2000" dirty="0">
                <a:solidFill>
                  <a:srgbClr val="D2533C"/>
                </a:solidFill>
              </a:rPr>
              <a:t>Dead</a:t>
            </a:r>
          </a:p>
          <a:p>
            <a:r>
              <a:rPr lang="en-US" sz="2000" dirty="0">
                <a:solidFill>
                  <a:srgbClr val="D2533C"/>
                </a:solidFill>
              </a:rPr>
              <a:t>Son &amp; Neurosurgeon not accepting death</a:t>
            </a:r>
          </a:p>
          <a:p>
            <a:r>
              <a:rPr lang="en-US" sz="2000" dirty="0">
                <a:solidFill>
                  <a:srgbClr val="D2533C"/>
                </a:solidFill>
              </a:rPr>
              <a:t>Donation is a real possibility</a:t>
            </a:r>
          </a:p>
          <a:p>
            <a:r>
              <a:rPr lang="en-US" sz="2000" dirty="0">
                <a:solidFill>
                  <a:srgbClr val="D2533C"/>
                </a:solidFill>
              </a:rPr>
              <a:t>Wife fearful of doing harm</a:t>
            </a:r>
          </a:p>
          <a:p>
            <a:r>
              <a:rPr lang="en-US" sz="2000" dirty="0">
                <a:solidFill>
                  <a:srgbClr val="D2533C"/>
                </a:solidFill>
              </a:rPr>
              <a:t>Daughter feels her father would want donation.</a:t>
            </a:r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5411718" y="1949806"/>
            <a:ext cx="1744767" cy="1488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r>
              <a:rPr lang="en-US" sz="1600" dirty="0" smtClean="0">
                <a:solidFill>
                  <a:srgbClr val="D2533C"/>
                </a:solidFill>
                <a:latin typeface="Arial"/>
              </a:rPr>
              <a:t>Life (son)</a:t>
            </a:r>
          </a:p>
          <a:p>
            <a:pPr>
              <a:buClr>
                <a:srgbClr val="93A299"/>
              </a:buClr>
            </a:pPr>
            <a:r>
              <a:rPr lang="en-US" sz="1600" dirty="0" smtClean="0">
                <a:solidFill>
                  <a:srgbClr val="D2533C"/>
                </a:solidFill>
                <a:latin typeface="Arial"/>
              </a:rPr>
              <a:t>No suffering (wife)</a:t>
            </a:r>
          </a:p>
          <a:p>
            <a:pPr>
              <a:buClr>
                <a:srgbClr val="93A299"/>
              </a:buClr>
            </a:pPr>
            <a:r>
              <a:rPr lang="en-US" sz="1600" dirty="0" smtClean="0">
                <a:solidFill>
                  <a:srgbClr val="D2533C"/>
                </a:solidFill>
                <a:latin typeface="Arial"/>
              </a:rPr>
              <a:t>Father’s wish (daughter)</a:t>
            </a:r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6912568" y="1962635"/>
            <a:ext cx="2231431" cy="1488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r>
              <a:rPr lang="en-US" sz="1600" dirty="0">
                <a:solidFill>
                  <a:srgbClr val="D2533C"/>
                </a:solidFill>
                <a:latin typeface="Arial"/>
              </a:rPr>
              <a:t>Mortality figures (neurosurgeon)</a:t>
            </a:r>
          </a:p>
          <a:p>
            <a:pPr>
              <a:buClr>
                <a:srgbClr val="93A299"/>
              </a:buClr>
            </a:pPr>
            <a:r>
              <a:rPr lang="en-US" sz="1600" dirty="0" smtClean="0">
                <a:solidFill>
                  <a:srgbClr val="D2533C"/>
                </a:solidFill>
                <a:latin typeface="Arial"/>
              </a:rPr>
              <a:t>Transplantable organs (potential recipients)</a:t>
            </a:r>
          </a:p>
          <a:p>
            <a:pPr>
              <a:buClr>
                <a:srgbClr val="93A299"/>
              </a:buClr>
            </a:pPr>
            <a:r>
              <a:rPr lang="en-US" sz="1600" dirty="0" smtClean="0">
                <a:solidFill>
                  <a:srgbClr val="D2533C"/>
                </a:solidFill>
                <a:latin typeface="Arial"/>
              </a:rPr>
              <a:t>Other patient needs.</a:t>
            </a:r>
            <a:endParaRPr lang="en-US" sz="1600" dirty="0">
              <a:solidFill>
                <a:srgbClr val="D2533C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399938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826615310"/>
              </p:ext>
            </p:extLst>
          </p:nvPr>
        </p:nvGraphicFramePr>
        <p:xfrm>
          <a:off x="-1494816" y="552698"/>
          <a:ext cx="8691080" cy="601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20145" y="846884"/>
            <a:ext cx="1132809" cy="4876800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M</a:t>
            </a:r>
          </a:p>
          <a:p>
            <a:pPr>
              <a:buClr>
                <a:srgbClr val="FF0000"/>
              </a:buClr>
            </a:pPr>
            <a:endParaRPr lang="en-US" sz="3600" dirty="0">
              <a:solidFill>
                <a:srgbClr val="6E2C6B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O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R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A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	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rgbClr val="6E2C6B"/>
                </a:solidFill>
              </a:rPr>
              <a:t>L	</a:t>
            </a:r>
            <a:endParaRPr lang="en-US" dirty="0">
              <a:solidFill>
                <a:srgbClr val="6E2C6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042" y="5042118"/>
            <a:ext cx="372843" cy="181588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sz="1600" dirty="0">
                <a:solidFill>
                  <a:srgbClr val="6E2C6B"/>
                </a:solidFill>
                <a:latin typeface="Arial"/>
              </a:rPr>
              <a:t>BALANCE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411718" y="1932873"/>
            <a:ext cx="3521298" cy="169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411718" y="245315"/>
            <a:ext cx="3732282" cy="1687558"/>
          </a:xfrm>
        </p:spPr>
        <p:txBody>
          <a:bodyPr>
            <a:normAutofit fontScale="77500" lnSpcReduction="20000"/>
          </a:bodyPr>
          <a:lstStyle/>
          <a:p>
            <a:r>
              <a:rPr lang="en-US" sz="2000" dirty="0">
                <a:solidFill>
                  <a:srgbClr val="D2533C"/>
                </a:solidFill>
              </a:rPr>
              <a:t>Dead</a:t>
            </a:r>
          </a:p>
          <a:p>
            <a:r>
              <a:rPr lang="en-US" sz="2000" dirty="0">
                <a:solidFill>
                  <a:srgbClr val="D2533C"/>
                </a:solidFill>
              </a:rPr>
              <a:t>Son &amp; Neurosurgeon not accepting death</a:t>
            </a:r>
          </a:p>
          <a:p>
            <a:r>
              <a:rPr lang="en-US" sz="2000" dirty="0">
                <a:solidFill>
                  <a:srgbClr val="D2533C"/>
                </a:solidFill>
              </a:rPr>
              <a:t>Donation is a real possibility</a:t>
            </a:r>
          </a:p>
          <a:p>
            <a:r>
              <a:rPr lang="en-US" sz="2000" dirty="0">
                <a:solidFill>
                  <a:srgbClr val="D2533C"/>
                </a:solidFill>
              </a:rPr>
              <a:t>Wife fearful of doing harm</a:t>
            </a:r>
          </a:p>
          <a:p>
            <a:r>
              <a:rPr lang="en-US" sz="2000" dirty="0">
                <a:solidFill>
                  <a:srgbClr val="D2533C"/>
                </a:solidFill>
              </a:rPr>
              <a:t>Daughter feels her father would want donation.</a:t>
            </a:r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5411718" y="1949806"/>
            <a:ext cx="1744767" cy="1488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r>
              <a:rPr lang="en-US" sz="1600" dirty="0" smtClean="0">
                <a:solidFill>
                  <a:srgbClr val="D2533C"/>
                </a:solidFill>
                <a:latin typeface="Arial"/>
              </a:rPr>
              <a:t>Life (son)</a:t>
            </a:r>
          </a:p>
          <a:p>
            <a:pPr>
              <a:buClr>
                <a:srgbClr val="93A299"/>
              </a:buClr>
            </a:pPr>
            <a:r>
              <a:rPr lang="en-US" sz="1600" dirty="0" smtClean="0">
                <a:solidFill>
                  <a:srgbClr val="D2533C"/>
                </a:solidFill>
                <a:latin typeface="Arial"/>
              </a:rPr>
              <a:t>No suffering (wife)</a:t>
            </a:r>
          </a:p>
          <a:p>
            <a:pPr>
              <a:buClr>
                <a:srgbClr val="93A299"/>
              </a:buClr>
            </a:pPr>
            <a:r>
              <a:rPr lang="en-US" sz="1600" dirty="0" smtClean="0">
                <a:solidFill>
                  <a:srgbClr val="D2533C"/>
                </a:solidFill>
                <a:latin typeface="Arial"/>
              </a:rPr>
              <a:t>Father’s wish (daughter)</a:t>
            </a:r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6912568" y="1962635"/>
            <a:ext cx="2231431" cy="1488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r>
              <a:rPr lang="en-US" sz="1600" dirty="0">
                <a:solidFill>
                  <a:srgbClr val="D2533C"/>
                </a:solidFill>
                <a:latin typeface="Arial"/>
              </a:rPr>
              <a:t>Mortality figures (neurosurgeon)</a:t>
            </a:r>
          </a:p>
          <a:p>
            <a:pPr>
              <a:buClr>
                <a:srgbClr val="93A299"/>
              </a:buClr>
            </a:pPr>
            <a:r>
              <a:rPr lang="en-US" sz="1600" dirty="0" smtClean="0">
                <a:solidFill>
                  <a:srgbClr val="D2533C"/>
                </a:solidFill>
                <a:latin typeface="Arial"/>
              </a:rPr>
              <a:t>Transplantable organs (potential recipients)</a:t>
            </a:r>
          </a:p>
          <a:p>
            <a:pPr>
              <a:buClr>
                <a:srgbClr val="93A299"/>
              </a:buClr>
            </a:pPr>
            <a:r>
              <a:rPr lang="en-US" sz="1600" dirty="0" smtClean="0">
                <a:solidFill>
                  <a:srgbClr val="D2533C"/>
                </a:solidFill>
                <a:latin typeface="Arial"/>
              </a:rPr>
              <a:t>Other patient needs.</a:t>
            </a:r>
            <a:endParaRPr lang="en-US" sz="1600" dirty="0">
              <a:solidFill>
                <a:srgbClr val="D2533C"/>
              </a:solidFill>
              <a:latin typeface="Arial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411718" y="3670382"/>
            <a:ext cx="3521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3"/>
          <p:cNvSpPr txBox="1">
            <a:spLocks/>
          </p:cNvSpPr>
          <p:nvPr/>
        </p:nvSpPr>
        <p:spPr>
          <a:xfrm>
            <a:off x="5276244" y="3784638"/>
            <a:ext cx="3867756" cy="1488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r>
              <a:rPr lang="en-US" sz="2400" dirty="0" smtClean="0">
                <a:solidFill>
                  <a:srgbClr val="D2533C"/>
                </a:solidFill>
                <a:latin typeface="Arial"/>
              </a:rPr>
              <a:t>Populate the balancing box by defining how each outcome applies to each of the 4 principles and then level out the arguments.</a:t>
            </a:r>
            <a:endParaRPr lang="en-US" sz="2400" dirty="0">
              <a:solidFill>
                <a:srgbClr val="D2533C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018940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08" y="1269517"/>
            <a:ext cx="8698186" cy="427630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74586" y="174885"/>
            <a:ext cx="797686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solidFill>
                  <a:srgbClr val="E0119D"/>
                </a:solidFill>
                <a:latin typeface="Arial"/>
              </a:rPr>
              <a:t>Kübler</a:t>
            </a:r>
            <a:r>
              <a:rPr lang="en-US" sz="2800" b="1" dirty="0">
                <a:solidFill>
                  <a:srgbClr val="E0119D"/>
                </a:solidFill>
                <a:latin typeface="Arial"/>
              </a:rPr>
              <a:t>-Ross model</a:t>
            </a:r>
            <a:r>
              <a:rPr lang="en-US" sz="2800" dirty="0">
                <a:solidFill>
                  <a:srgbClr val="E0119D"/>
                </a:solidFill>
                <a:latin typeface="Arial"/>
              </a:rPr>
              <a:t>, or the </a:t>
            </a:r>
            <a:r>
              <a:rPr lang="en-US" sz="2800" b="1" dirty="0">
                <a:solidFill>
                  <a:srgbClr val="E0119D"/>
                </a:solidFill>
                <a:latin typeface="Arial"/>
              </a:rPr>
              <a:t>five stages of grief </a:t>
            </a:r>
          </a:p>
          <a:p>
            <a:pPr algn="ctr"/>
            <a:r>
              <a:rPr lang="en-US" sz="2800" b="1" dirty="0">
                <a:solidFill>
                  <a:srgbClr val="E0119D"/>
                </a:solidFill>
                <a:latin typeface="Arial"/>
              </a:rPr>
              <a:t>as applied to surgeons / </a:t>
            </a:r>
            <a:r>
              <a:rPr lang="en-US" sz="2800" b="1" dirty="0" err="1" smtClean="0">
                <a:solidFill>
                  <a:srgbClr val="E0119D"/>
                </a:solidFill>
                <a:latin typeface="Arial"/>
              </a:rPr>
              <a:t>haematologists</a:t>
            </a:r>
            <a:r>
              <a:rPr lang="en-US" sz="2800" b="1" dirty="0" smtClean="0">
                <a:solidFill>
                  <a:srgbClr val="E0119D"/>
                </a:solidFill>
                <a:latin typeface="Arial"/>
              </a:rPr>
              <a:t> </a:t>
            </a:r>
            <a:r>
              <a:rPr lang="en-US" sz="2800" b="1" dirty="0" err="1" smtClean="0">
                <a:solidFill>
                  <a:srgbClr val="E0119D"/>
                </a:solidFill>
                <a:latin typeface="Arial"/>
              </a:rPr>
              <a:t>etc</a:t>
            </a:r>
            <a:endParaRPr lang="en-US" sz="2800" dirty="0">
              <a:solidFill>
                <a:srgbClr val="E0119D"/>
              </a:solidFill>
              <a:latin typeface="Arial"/>
            </a:endParaRPr>
          </a:p>
        </p:txBody>
      </p:sp>
      <p:sp>
        <p:nvSpPr>
          <p:cNvPr id="5" name="Oval 4"/>
          <p:cNvSpPr/>
          <p:nvPr/>
        </p:nvSpPr>
        <p:spPr>
          <a:xfrm rot="2848621">
            <a:off x="-62491" y="2003268"/>
            <a:ext cx="4693577" cy="2334176"/>
          </a:xfrm>
          <a:prstGeom prst="ellipse">
            <a:avLst/>
          </a:prstGeom>
          <a:noFill/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14992" y="2914357"/>
            <a:ext cx="1706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292934"/>
                </a:solidFill>
                <a:latin typeface="Arial"/>
              </a:rPr>
              <a:t>Cardiac surgeons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0" y="6271574"/>
            <a:ext cx="9144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dirty="0">
              <a:solidFill>
                <a:srgbClr val="FFFFFF"/>
              </a:solidFill>
              <a:latin typeface="Arial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43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21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0" y="3429000"/>
            <a:ext cx="9143999" cy="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70000" y="-26373"/>
            <a:ext cx="1911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292934"/>
                </a:solidFill>
                <a:latin typeface="Charter Black"/>
                <a:cs typeface="Charter Black"/>
              </a:rPr>
              <a:t>Autonomy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0481" y="3429000"/>
            <a:ext cx="2232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292934"/>
                </a:solidFill>
                <a:latin typeface="Charter Black"/>
                <a:cs typeface="Charter Black"/>
              </a:rPr>
              <a:t>Beneficence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9997" y="-26373"/>
            <a:ext cx="26335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292934"/>
                </a:solidFill>
                <a:latin typeface="Charter Black"/>
                <a:cs typeface="Charter Black"/>
              </a:rPr>
              <a:t>Non-maleficence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54822" y="3472714"/>
            <a:ext cx="1911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292934"/>
                </a:solidFill>
                <a:latin typeface="Charter Black"/>
                <a:cs typeface="Charter Black"/>
              </a:rPr>
              <a:t>Justice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56421" y="1033245"/>
            <a:ext cx="36906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Wish (patient) – to donate (from daughter)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6421" y="4298875"/>
            <a:ext cx="41477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Respecting a wish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Legacy / Positive memories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Family grief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Saving others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836601" y="4186098"/>
            <a:ext cx="43073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Other ICU patients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Moral distance (transplant patients in other parts of the country)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836601" y="804624"/>
            <a:ext cx="430739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Harm of interference / disfigurement </a:t>
            </a:r>
            <a:r>
              <a:rPr lang="en-US" sz="2400" dirty="0" smtClean="0">
                <a:solidFill>
                  <a:srgbClr val="292934"/>
                </a:solidFill>
                <a:latin typeface="Arial"/>
              </a:rPr>
              <a:t>(wife)</a:t>
            </a:r>
            <a:endParaRPr lang="en-US" sz="2400" dirty="0">
              <a:solidFill>
                <a:srgbClr val="292934"/>
              </a:solidFill>
              <a:latin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Not dead (son)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Wishes not fulfilled (daughter)</a:t>
            </a:r>
          </a:p>
          <a:p>
            <a:pPr marL="342900" indent="-342900">
              <a:buFont typeface="Arial"/>
              <a:buChar char="•"/>
            </a:pPr>
            <a:r>
              <a:rPr lang="en-US" sz="2400" strike="sngStrike" dirty="0">
                <a:solidFill>
                  <a:srgbClr val="292934"/>
                </a:solidFill>
                <a:latin typeface="Arial"/>
              </a:rPr>
              <a:t>Surgeon’s mortality figures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Recipients missing out</a:t>
            </a:r>
          </a:p>
        </p:txBody>
      </p:sp>
      <p:sp>
        <p:nvSpPr>
          <p:cNvPr id="23" name="Oval 22"/>
          <p:cNvSpPr/>
          <p:nvPr/>
        </p:nvSpPr>
        <p:spPr>
          <a:xfrm>
            <a:off x="4770637" y="1526494"/>
            <a:ext cx="3229906" cy="577246"/>
          </a:xfrm>
          <a:prstGeom prst="ellipse">
            <a:avLst/>
          </a:prstGeom>
          <a:noFill/>
          <a:ln w="571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256421" y="4084706"/>
            <a:ext cx="3553846" cy="892435"/>
          </a:xfrm>
          <a:prstGeom prst="ellipse">
            <a:avLst/>
          </a:prstGeom>
          <a:noFill/>
          <a:ln w="57150" cmpd="sng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4976010" y="760923"/>
            <a:ext cx="3553846" cy="892435"/>
          </a:xfrm>
          <a:prstGeom prst="ellipse">
            <a:avLst/>
          </a:prstGeom>
          <a:noFill/>
          <a:ln w="57150" cmpd="sng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4799729" y="3934379"/>
            <a:ext cx="4344269" cy="2004838"/>
          </a:xfrm>
          <a:prstGeom prst="ellipse">
            <a:avLst/>
          </a:prstGeom>
          <a:noFill/>
          <a:ln w="5715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8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5721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 animBg="1"/>
      <p:bldP spid="25" grpId="0" animBg="1"/>
      <p:bldP spid="22" grpId="0" animBg="1"/>
      <p:bldP spid="2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21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16476" y="1036251"/>
            <a:ext cx="7527524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Robert, a 56 year old male has suffered a catastrophic intracranial bleed (secondary to meningioma surgery). He has been confirmed brain dead. Organ donation has been discussed with the family.</a:t>
            </a:r>
          </a:p>
          <a:p>
            <a:pPr>
              <a:spcAft>
                <a:spcPts val="600"/>
              </a:spcAft>
            </a:pPr>
            <a:endParaRPr lang="en-US" sz="2400" dirty="0">
              <a:solidFill>
                <a:srgbClr val="292934"/>
              </a:solidFill>
              <a:latin typeface="Arial"/>
            </a:endParaRPr>
          </a:p>
          <a:p>
            <a:pPr>
              <a:spcAft>
                <a:spcPts val="600"/>
              </a:spcAft>
            </a:pPr>
            <a:endParaRPr lang="en-US" sz="2400" dirty="0">
              <a:solidFill>
                <a:srgbClr val="292934"/>
              </a:solidFill>
              <a:latin typeface="Arial"/>
            </a:endParaRP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292934"/>
                </a:solidFill>
                <a:latin typeface="Arial"/>
              </a:rPr>
              <a:t>ICU is full donation not able to be offered.</a:t>
            </a:r>
          </a:p>
          <a:p>
            <a:pPr>
              <a:spcAft>
                <a:spcPts val="600"/>
              </a:spcAft>
            </a:pPr>
            <a:endParaRPr lang="en-US" sz="2400" b="1" dirty="0">
              <a:solidFill>
                <a:srgbClr val="292934"/>
              </a:solidFill>
              <a:latin typeface="Arial"/>
            </a:endParaRP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292934"/>
                </a:solidFill>
                <a:latin typeface="Arial"/>
              </a:rPr>
              <a:t>									</a:t>
            </a:r>
            <a:r>
              <a:rPr lang="en-US" sz="3600" b="1" dirty="0">
                <a:solidFill>
                  <a:srgbClr val="292934"/>
                </a:solidFill>
                <a:latin typeface="Arial"/>
              </a:rPr>
              <a:t>OR…</a:t>
            </a:r>
            <a:endParaRPr lang="en-US" sz="2400" b="1" dirty="0">
              <a:solidFill>
                <a:srgbClr val="292934"/>
              </a:solidFill>
              <a:latin typeface="Arial"/>
            </a:endParaRPr>
          </a:p>
          <a:p>
            <a:pPr>
              <a:spcAft>
                <a:spcPts val="600"/>
              </a:spcAft>
            </a:pPr>
            <a:endParaRPr lang="en-US" sz="2400" dirty="0">
              <a:solidFill>
                <a:srgbClr val="292934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7306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u="sng" dirty="0" smtClean="0">
                <a:solidFill>
                  <a:srgbClr val="292934"/>
                </a:solidFill>
                <a:latin typeface="Arial"/>
              </a:rPr>
              <a:t>Thursday</a:t>
            </a:r>
            <a:endParaRPr lang="en-US" sz="2400" u="sng" dirty="0">
              <a:solidFill>
                <a:srgbClr val="29293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4133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21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16476" y="1036251"/>
            <a:ext cx="7527524" cy="5940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Robert, a 56 year old male has suffered a catastrophic intracranial bleed (secondary to meningioma surgery). He has been confirmed brain dead. Organ donation has been discussed with the family.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I have shown Robert’s son the images and scans and talked him through brain death testing, and he appears accepting now that his father has died.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Robert’s daughter and wife have spoken and they feel donation would be something Robert would wish and they agree for us to proceed exploring this end of life option.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2400" dirty="0">
                <a:solidFill>
                  <a:srgbClr val="292934"/>
                </a:solidFill>
                <a:latin typeface="Arial"/>
              </a:rPr>
              <a:t>ICU is full, but we have called agency nurses in and with the agreement of Robert’s family</a:t>
            </a:r>
            <a:r>
              <a:rPr lang="en-US" sz="2400">
                <a:solidFill>
                  <a:srgbClr val="292934"/>
                </a:solidFill>
                <a:latin typeface="Arial"/>
              </a:rPr>
              <a:t>, he will </a:t>
            </a:r>
            <a:r>
              <a:rPr lang="en-US" sz="2400" dirty="0">
                <a:solidFill>
                  <a:srgbClr val="292934"/>
                </a:solidFill>
                <a:latin typeface="Arial"/>
              </a:rPr>
              <a:t>be nursed in theatre recovery pending donation.</a:t>
            </a:r>
          </a:p>
          <a:p>
            <a:pPr>
              <a:spcAft>
                <a:spcPts val="600"/>
              </a:spcAft>
            </a:pPr>
            <a:endParaRPr lang="en-US" sz="2400" dirty="0">
              <a:solidFill>
                <a:srgbClr val="292934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7306"/>
            <a:ext cx="752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u="sng" dirty="0" smtClean="0">
                <a:solidFill>
                  <a:srgbClr val="292934"/>
                </a:solidFill>
                <a:latin typeface="Arial"/>
              </a:rPr>
              <a:t>Thursday</a:t>
            </a:r>
            <a:endParaRPr lang="en-US" sz="2400" u="sng" dirty="0">
              <a:solidFill>
                <a:srgbClr val="292934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16476" y="19837"/>
            <a:ext cx="53198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292934"/>
                </a:solidFill>
                <a:latin typeface="Arial"/>
                <a:cs typeface="Arial"/>
              </a:rPr>
              <a:t>A good doctor makes good decisions.</a:t>
            </a:r>
          </a:p>
        </p:txBody>
      </p:sp>
      <p:sp>
        <p:nvSpPr>
          <p:cNvPr id="7" name="Rectangle 6"/>
          <p:cNvSpPr/>
          <p:nvPr/>
        </p:nvSpPr>
        <p:spPr>
          <a:xfrm>
            <a:off x="1616476" y="419947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292934"/>
                </a:solidFill>
                <a:latin typeface="Arial"/>
              </a:rPr>
              <a:t>Better ethics is about having better justifications for decisions. </a:t>
            </a:r>
          </a:p>
        </p:txBody>
      </p:sp>
    </p:spTree>
    <p:extLst>
      <p:ext uri="{BB962C8B-B14F-4D97-AF65-F5344CB8AC3E}">
        <p14:creationId xmlns:p14="http://schemas.microsoft.com/office/powerpoint/2010/main" val="3625237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621" y="541516"/>
            <a:ext cx="6624583" cy="578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345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2703</Words>
  <Application>Microsoft Macintosh PowerPoint</Application>
  <PresentationFormat>On-screen Show (4:3)</PresentationFormat>
  <Paragraphs>588</Paragraphs>
  <Slides>51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51</vt:i4>
      </vt:variant>
    </vt:vector>
  </HeadingPairs>
  <TitlesOfParts>
    <vt:vector size="53" baseType="lpstr">
      <vt:lpstr>Clarity</vt:lpstr>
      <vt:lpstr>2_Office Theme</vt:lpstr>
      <vt:lpstr>PowerPoint Presentation</vt:lpstr>
      <vt:lpstr>Mechanism &amp; Application</vt:lpstr>
      <vt:lpstr>MORAL Balance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Case Examples</vt:lpstr>
      <vt:lpstr>PowerPoint Presentation</vt:lpstr>
      <vt:lpstr>PowerPoint Presentation</vt:lpstr>
      <vt:lpstr>Patient expectation </vt:lpstr>
      <vt:lpstr>The Reality</vt:lpstr>
      <vt:lpstr>PowerPoint Presentation</vt:lpstr>
      <vt:lpstr>Make sure of the facts</vt:lpstr>
      <vt:lpstr>PowerPoint Presentation</vt:lpstr>
      <vt:lpstr>Outcomes of Relevance to Agents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Gardiner</dc:creator>
  <cp:lastModifiedBy>Ben Ivory</cp:lastModifiedBy>
  <cp:revision>24</cp:revision>
  <dcterms:created xsi:type="dcterms:W3CDTF">2015-11-28T10:47:32Z</dcterms:created>
  <dcterms:modified xsi:type="dcterms:W3CDTF">2018-05-17T10:24:30Z</dcterms:modified>
</cp:coreProperties>
</file>