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 id="2147483678" r:id="rId3"/>
  </p:sldMasterIdLst>
  <p:notesMasterIdLst>
    <p:notesMasterId r:id="rId20"/>
  </p:notesMasterIdLst>
  <p:sldIdLst>
    <p:sldId id="308" r:id="rId4"/>
    <p:sldId id="310" r:id="rId5"/>
    <p:sldId id="259" r:id="rId6"/>
    <p:sldId id="269" r:id="rId7"/>
    <p:sldId id="272" r:id="rId8"/>
    <p:sldId id="275" r:id="rId9"/>
    <p:sldId id="312" r:id="rId10"/>
    <p:sldId id="313" r:id="rId11"/>
    <p:sldId id="316" r:id="rId12"/>
    <p:sldId id="293" r:id="rId13"/>
    <p:sldId id="314" r:id="rId14"/>
    <p:sldId id="317" r:id="rId15"/>
    <p:sldId id="315" r:id="rId16"/>
    <p:sldId id="318" r:id="rId17"/>
    <p:sldId id="294" r:id="rId18"/>
    <p:sldId id="309" r:id="rId19"/>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5A5F5E"/>
        </a:fontRef>
        <a:srgbClr val="5A5F5E"/>
      </a:tcTxStyle>
      <a:tcStyle>
        <a:tcBdr>
          <a:left>
            <a:ln w="3175" cap="flat">
              <a:solidFill>
                <a:srgbClr val="B4B4B4"/>
              </a:solidFill>
              <a:prstDash val="solid"/>
              <a:miter lim="400000"/>
            </a:ln>
          </a:left>
          <a:right>
            <a:ln w="3175" cap="flat">
              <a:solidFill>
                <a:srgbClr val="B4B4B4"/>
              </a:solidFill>
              <a:prstDash val="solid"/>
              <a:miter lim="400000"/>
            </a:ln>
          </a:right>
          <a:top>
            <a:ln w="3175" cap="flat">
              <a:solidFill>
                <a:srgbClr val="B4B4B4"/>
              </a:solidFill>
              <a:prstDash val="solid"/>
              <a:miter lim="400000"/>
            </a:ln>
          </a:top>
          <a:bottom>
            <a:ln w="3175" cap="flat">
              <a:solidFill>
                <a:srgbClr val="B4B4B4"/>
              </a:solidFill>
              <a:prstDash val="solid"/>
              <a:miter lim="400000"/>
            </a:ln>
          </a:bottom>
          <a:insideH>
            <a:ln w="3175" cap="flat">
              <a:solidFill>
                <a:srgbClr val="B4B4B4"/>
              </a:solidFill>
              <a:prstDash val="solid"/>
              <a:miter lim="400000"/>
            </a:ln>
          </a:insideH>
          <a:insideV>
            <a:ln w="3175" cap="flat">
              <a:solidFill>
                <a:srgbClr val="B4B4B4"/>
              </a:solidFill>
              <a:prstDash val="solid"/>
              <a:miter lim="400000"/>
            </a:ln>
          </a:insideV>
        </a:tcBdr>
        <a:fill>
          <a:noFill/>
        </a:fill>
      </a:tcStyle>
    </a:wholeTbl>
    <a:band2H>
      <a:tcTxStyle/>
      <a:tcStyle>
        <a:tcBdr/>
        <a:fill>
          <a:solidFill>
            <a:srgbClr val="000000">
              <a:alpha val="5000"/>
            </a:srgbClr>
          </a:solidFill>
        </a:fill>
      </a:tcStyle>
    </a:band2H>
    <a:firstCol>
      <a:tcTxStyle b="off" i="off">
        <a:fontRef idx="minor">
          <a:srgbClr val="FFFFFF"/>
        </a:fontRef>
        <a:srgbClr val="FFFFFF"/>
      </a:tcTxStyle>
      <a:tcStyle>
        <a:tcBdr>
          <a:left>
            <a:ln w="3175" cap="flat">
              <a:solidFill>
                <a:srgbClr val="B4B4B4"/>
              </a:solidFill>
              <a:prstDash val="solid"/>
              <a:miter lim="400000"/>
            </a:ln>
          </a:left>
          <a:right>
            <a:ln w="3175" cap="flat">
              <a:solidFill>
                <a:srgbClr val="B4B4B4"/>
              </a:solidFill>
              <a:prstDash val="solid"/>
              <a:miter lim="400000"/>
            </a:ln>
          </a:right>
          <a:top>
            <a:ln w="3175" cap="flat">
              <a:solidFill>
                <a:srgbClr val="B4B4B4"/>
              </a:solidFill>
              <a:prstDash val="solid"/>
              <a:miter lim="400000"/>
            </a:ln>
          </a:top>
          <a:bottom>
            <a:ln w="3175" cap="flat">
              <a:solidFill>
                <a:srgbClr val="B4B4B4"/>
              </a:solidFill>
              <a:prstDash val="solid"/>
              <a:miter lim="400000"/>
            </a:ln>
          </a:bottom>
          <a:insideH>
            <a:ln w="3175" cap="flat">
              <a:solidFill>
                <a:srgbClr val="B4B4B4"/>
              </a:solidFill>
              <a:prstDash val="solid"/>
              <a:miter lim="400000"/>
            </a:ln>
          </a:insideH>
          <a:insideV>
            <a:ln w="3175" cap="flat">
              <a:solidFill>
                <a:srgbClr val="B4B4B4"/>
              </a:solidFill>
              <a:prstDash val="solid"/>
              <a:miter lim="400000"/>
            </a:ln>
          </a:insideV>
        </a:tcBdr>
        <a:fill>
          <a:solidFill>
            <a:srgbClr val="AB1802"/>
          </a:solidFill>
        </a:fill>
      </a:tcStyle>
    </a:firstCol>
    <a:lastRow>
      <a:tcTxStyle b="off" i="off">
        <a:fontRef idx="minor">
          <a:srgbClr val="000000"/>
        </a:fontRef>
        <a:srgbClr val="000000"/>
      </a:tcTxStyle>
      <a:tcStyle>
        <a:tcBdr>
          <a:left>
            <a:ln w="3175" cap="flat">
              <a:solidFill>
                <a:srgbClr val="B4B4B4"/>
              </a:solidFill>
              <a:prstDash val="solid"/>
              <a:miter lim="400000"/>
            </a:ln>
          </a:left>
          <a:right>
            <a:ln w="3175" cap="flat">
              <a:solidFill>
                <a:srgbClr val="B4B4B4"/>
              </a:solidFill>
              <a:prstDash val="solid"/>
              <a:miter lim="400000"/>
            </a:ln>
          </a:right>
          <a:top>
            <a:ln w="12700" cap="flat">
              <a:solidFill>
                <a:srgbClr val="000000"/>
              </a:solidFill>
              <a:prstDash val="solid"/>
              <a:miter lim="400000"/>
            </a:ln>
          </a:top>
          <a:bottom>
            <a:ln w="3175" cap="flat">
              <a:solidFill>
                <a:srgbClr val="B4B4B4"/>
              </a:solidFill>
              <a:prstDash val="solid"/>
              <a:miter lim="400000"/>
            </a:ln>
          </a:bottom>
          <a:insideH>
            <a:ln w="3175" cap="flat">
              <a:solidFill>
                <a:srgbClr val="B4B4B4"/>
              </a:solidFill>
              <a:prstDash val="solid"/>
              <a:miter lim="400000"/>
            </a:ln>
          </a:insideH>
          <a:insideV>
            <a:ln w="3175" cap="flat">
              <a:solidFill>
                <a:srgbClr val="B4B4B4"/>
              </a:solidFill>
              <a:prstDash val="solid"/>
              <a:miter lim="400000"/>
            </a:ln>
          </a:insideV>
        </a:tcBdr>
        <a:fill>
          <a:noFill/>
        </a:fill>
      </a:tcStyle>
    </a:lastRow>
    <a:firstRow>
      <a:tcTxStyle b="off" i="off">
        <a:fontRef idx="minor">
          <a:srgbClr val="FFFFFF"/>
        </a:fontRef>
        <a:srgbClr val="FFFFFF"/>
      </a:tcTxStyle>
      <a:tcStyle>
        <a:tcBdr>
          <a:left>
            <a:ln w="3175" cap="flat">
              <a:solidFill>
                <a:srgbClr val="B4B4B4"/>
              </a:solidFill>
              <a:prstDash val="solid"/>
              <a:miter lim="400000"/>
            </a:ln>
          </a:left>
          <a:right>
            <a:ln w="3175" cap="flat">
              <a:solidFill>
                <a:srgbClr val="B4B4B4"/>
              </a:solidFill>
              <a:prstDash val="solid"/>
              <a:miter lim="400000"/>
            </a:ln>
          </a:right>
          <a:top>
            <a:ln w="3175" cap="flat">
              <a:solidFill>
                <a:srgbClr val="B4B4B4"/>
              </a:solidFill>
              <a:prstDash val="solid"/>
              <a:miter lim="400000"/>
            </a:ln>
          </a:top>
          <a:bottom>
            <a:ln w="3175" cap="flat">
              <a:solidFill>
                <a:srgbClr val="B4B4B4"/>
              </a:solidFill>
              <a:prstDash val="solid"/>
              <a:miter lim="400000"/>
            </a:ln>
          </a:bottom>
          <a:insideH>
            <a:ln w="3175" cap="flat">
              <a:solidFill>
                <a:srgbClr val="B4B4B4"/>
              </a:solidFill>
              <a:prstDash val="solid"/>
              <a:miter lim="400000"/>
            </a:ln>
          </a:insideH>
          <a:insideV>
            <a:ln w="3175" cap="flat">
              <a:solidFill>
                <a:srgbClr val="B4B4B4"/>
              </a:solidFill>
              <a:prstDash val="solid"/>
              <a:miter lim="400000"/>
            </a:ln>
          </a:insideV>
        </a:tcBdr>
        <a:fill>
          <a:solidFill>
            <a:srgbClr val="808785"/>
          </a:solidFill>
        </a:fill>
      </a:tcStyle>
    </a:firstRow>
  </a:tblStyle>
  <a:tblStyle styleId="{C7B018BB-80A7-4F77-B60F-C8B233D01FF8}" styleName="">
    <a:tblBg/>
    <a:wholeTbl>
      <a:tcTxStyle b="off" i="off">
        <a:fontRef idx="minor">
          <a:srgbClr val="5A5F5E"/>
        </a:fontRef>
        <a:srgbClr val="5A5F5E"/>
      </a:tcTxStyle>
      <a:tcStyle>
        <a:tcBdr>
          <a:left>
            <a:ln w="3175" cap="flat">
              <a:solidFill>
                <a:srgbClr val="B4B4B4"/>
              </a:solidFill>
              <a:prstDash val="solid"/>
              <a:miter lim="400000"/>
            </a:ln>
          </a:left>
          <a:right>
            <a:ln w="3175" cap="flat">
              <a:solidFill>
                <a:srgbClr val="B4B4B4"/>
              </a:solidFill>
              <a:prstDash val="solid"/>
              <a:miter lim="400000"/>
            </a:ln>
          </a:right>
          <a:top>
            <a:ln w="3175" cap="flat">
              <a:solidFill>
                <a:srgbClr val="B4B4B4"/>
              </a:solidFill>
              <a:prstDash val="solid"/>
              <a:miter lim="400000"/>
            </a:ln>
          </a:top>
          <a:bottom>
            <a:ln w="3175" cap="flat">
              <a:solidFill>
                <a:srgbClr val="B4B4B4"/>
              </a:solidFill>
              <a:prstDash val="solid"/>
              <a:miter lim="400000"/>
            </a:ln>
          </a:bottom>
          <a:insideH>
            <a:ln w="3175" cap="flat">
              <a:solidFill>
                <a:srgbClr val="B4B4B4"/>
              </a:solidFill>
              <a:prstDash val="solid"/>
              <a:miter lim="400000"/>
            </a:ln>
          </a:insideH>
          <a:insideV>
            <a:ln w="3175" cap="flat">
              <a:solidFill>
                <a:srgbClr val="B4B4B4"/>
              </a:solidFill>
              <a:prstDash val="solid"/>
              <a:miter lim="400000"/>
            </a:ln>
          </a:insideV>
        </a:tcBdr>
        <a:fill>
          <a:noFill/>
        </a:fill>
      </a:tcStyle>
    </a:wholeTbl>
    <a:band2H>
      <a:tcTxStyle/>
      <a:tcStyle>
        <a:tcBdr/>
        <a:fill>
          <a:solidFill>
            <a:srgbClr val="000000">
              <a:alpha val="5000"/>
            </a:srgbClr>
          </a:solidFill>
        </a:fill>
      </a:tcStyle>
    </a:band2H>
    <a:firstCol>
      <a:tcTxStyle b="off" i="off">
        <a:fontRef idx="minor">
          <a:srgbClr val="FFFFFF"/>
        </a:fontRef>
        <a:srgbClr val="FFFFFF"/>
      </a:tcTxStyle>
      <a:tcStyle>
        <a:tcBdr>
          <a:left>
            <a:ln w="3175" cap="flat">
              <a:solidFill>
                <a:srgbClr val="B4B4B4"/>
              </a:solidFill>
              <a:prstDash val="solid"/>
              <a:miter lim="400000"/>
            </a:ln>
          </a:left>
          <a:right>
            <a:ln w="3175" cap="flat">
              <a:solidFill>
                <a:srgbClr val="B4B4B4"/>
              </a:solidFill>
              <a:prstDash val="solid"/>
              <a:miter lim="400000"/>
            </a:ln>
          </a:right>
          <a:top>
            <a:ln w="3175" cap="flat">
              <a:solidFill>
                <a:srgbClr val="B4B4B4"/>
              </a:solidFill>
              <a:prstDash val="solid"/>
              <a:miter lim="400000"/>
            </a:ln>
          </a:top>
          <a:bottom>
            <a:ln w="3175" cap="flat">
              <a:solidFill>
                <a:srgbClr val="B4B4B4"/>
              </a:solidFill>
              <a:prstDash val="solid"/>
              <a:miter lim="400000"/>
            </a:ln>
          </a:bottom>
          <a:insideH>
            <a:ln w="3175" cap="flat">
              <a:solidFill>
                <a:srgbClr val="B4B4B4"/>
              </a:solidFill>
              <a:prstDash val="solid"/>
              <a:miter lim="400000"/>
            </a:ln>
          </a:insideH>
          <a:insideV>
            <a:ln w="3175" cap="flat">
              <a:solidFill>
                <a:srgbClr val="B4B4B4"/>
              </a:solidFill>
              <a:prstDash val="solid"/>
              <a:miter lim="400000"/>
            </a:ln>
          </a:insideV>
        </a:tcBdr>
        <a:fill>
          <a:solidFill>
            <a:srgbClr val="808785"/>
          </a:solidFill>
        </a:fill>
      </a:tcStyle>
    </a:firstCol>
    <a:lastRow>
      <a:tcTxStyle b="off" i="off">
        <a:fontRef idx="minor">
          <a:srgbClr val="FFFFFF"/>
        </a:fontRef>
        <a:srgbClr val="FFFFFF"/>
      </a:tcTxStyle>
      <a:tcStyle>
        <a:tcBdr>
          <a:left>
            <a:ln w="3175" cap="flat">
              <a:solidFill>
                <a:srgbClr val="B4B4B4"/>
              </a:solidFill>
              <a:prstDash val="solid"/>
              <a:miter lim="400000"/>
            </a:ln>
          </a:left>
          <a:right>
            <a:ln w="3175" cap="flat">
              <a:solidFill>
                <a:srgbClr val="B4B4B4"/>
              </a:solidFill>
              <a:prstDash val="solid"/>
              <a:miter lim="400000"/>
            </a:ln>
          </a:right>
          <a:top>
            <a:ln w="3175" cap="flat">
              <a:solidFill>
                <a:srgbClr val="B4B4B4"/>
              </a:solidFill>
              <a:prstDash val="solid"/>
              <a:miter lim="400000"/>
            </a:ln>
          </a:top>
          <a:bottom>
            <a:ln w="3175" cap="flat">
              <a:solidFill>
                <a:srgbClr val="B4B4B4"/>
              </a:solidFill>
              <a:prstDash val="solid"/>
              <a:miter lim="400000"/>
            </a:ln>
          </a:bottom>
          <a:insideH>
            <a:ln w="3175" cap="flat">
              <a:solidFill>
                <a:srgbClr val="B4B4B4"/>
              </a:solidFill>
              <a:prstDash val="solid"/>
              <a:miter lim="400000"/>
            </a:ln>
          </a:insideH>
          <a:insideV>
            <a:ln w="3175" cap="flat">
              <a:solidFill>
                <a:srgbClr val="B4B4B4"/>
              </a:solidFill>
              <a:prstDash val="solid"/>
              <a:miter lim="400000"/>
            </a:ln>
          </a:insideV>
        </a:tcBdr>
        <a:fill>
          <a:solidFill>
            <a:srgbClr val="AB1802"/>
          </a:solidFill>
        </a:fill>
      </a:tcStyle>
    </a:lastRow>
    <a:firstRow>
      <a:tcTxStyle b="off" i="off">
        <a:fontRef idx="minor">
          <a:srgbClr val="FFFFFF"/>
        </a:fontRef>
        <a:srgbClr val="FFFFFF"/>
      </a:tcTxStyle>
      <a:tcStyle>
        <a:tcBdr>
          <a:left>
            <a:ln w="3175" cap="flat">
              <a:solidFill>
                <a:srgbClr val="B4B4B4"/>
              </a:solidFill>
              <a:prstDash val="solid"/>
              <a:miter lim="400000"/>
            </a:ln>
          </a:left>
          <a:right>
            <a:ln w="3175" cap="flat">
              <a:solidFill>
                <a:srgbClr val="B4B4B4"/>
              </a:solidFill>
              <a:prstDash val="solid"/>
              <a:miter lim="400000"/>
            </a:ln>
          </a:right>
          <a:top>
            <a:ln w="3175" cap="flat">
              <a:solidFill>
                <a:srgbClr val="B4B4B4"/>
              </a:solidFill>
              <a:prstDash val="solid"/>
              <a:miter lim="400000"/>
            </a:ln>
          </a:top>
          <a:bottom>
            <a:ln w="3175" cap="flat">
              <a:solidFill>
                <a:srgbClr val="B4B4B4"/>
              </a:solidFill>
              <a:prstDash val="solid"/>
              <a:miter lim="400000"/>
            </a:ln>
          </a:bottom>
          <a:insideH>
            <a:ln w="3175" cap="flat">
              <a:solidFill>
                <a:srgbClr val="B4B4B4"/>
              </a:solidFill>
              <a:prstDash val="solid"/>
              <a:miter lim="400000"/>
            </a:ln>
          </a:insideH>
          <a:insideV>
            <a:ln w="3175" cap="flat">
              <a:solidFill>
                <a:srgbClr val="B4B4B4"/>
              </a:solidFill>
              <a:prstDash val="solid"/>
              <a:miter lim="400000"/>
            </a:ln>
          </a:insideV>
        </a:tcBdr>
        <a:fill>
          <a:solidFill>
            <a:srgbClr val="AB1802"/>
          </a:solidFill>
        </a:fill>
      </a:tcStyle>
    </a:firstRow>
  </a:tblStyle>
  <a:tblStyle styleId="{EEE7283C-3CF3-47DC-8721-378D4A62B228}"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000000">
              <a:alpha val="5000"/>
            </a:srgbClr>
          </a:solidFill>
        </a:fill>
      </a:tcStyle>
    </a:band2H>
    <a:firstCol>
      <a:tcTxStyle b="off" i="off">
        <a:fontRef idx="minor">
          <a:srgbClr val="FFFFFF"/>
        </a:fontRef>
        <a:srgbClr val="FFFFFF"/>
      </a:tcTxStyle>
      <a:tcStyle>
        <a:tcBdr>
          <a:left>
            <a:ln w="3175" cap="flat">
              <a:solidFill>
                <a:srgbClr val="B4B4B4"/>
              </a:solidFill>
              <a:prstDash val="solid"/>
              <a:miter lim="400000"/>
            </a:ln>
          </a:left>
          <a:right>
            <a:ln w="3175" cap="flat">
              <a:noFill/>
              <a:miter lim="400000"/>
            </a:ln>
          </a:right>
          <a:top>
            <a:ln w="12700" cap="flat">
              <a:noFill/>
              <a:miter lim="400000"/>
            </a:ln>
          </a:top>
          <a:bottom>
            <a:ln w="12700" cap="flat">
              <a:noFill/>
              <a:miter lim="400000"/>
            </a:ln>
          </a:bottom>
          <a:insideH>
            <a:ln w="12700" cap="flat">
              <a:noFill/>
              <a:miter lim="400000"/>
            </a:ln>
          </a:insideH>
          <a:insideV>
            <a:ln w="3175" cap="flat">
              <a:noFill/>
              <a:miter lim="400000"/>
            </a:ln>
          </a:insideV>
        </a:tcBdr>
        <a:fill>
          <a:solidFill>
            <a:schemeClr val="accent6">
              <a:satOff val="1848"/>
              <a:lumOff val="-15262"/>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3175" cap="flat">
              <a:noFill/>
              <a:miter lim="400000"/>
            </a:ln>
          </a:top>
          <a:bottom>
            <a:ln w="3175" cap="flat">
              <a:solidFill>
                <a:srgbClr val="B4B4B4"/>
              </a:solidFill>
              <a:prstDash val="solid"/>
              <a:miter lim="400000"/>
            </a:ln>
          </a:bottom>
          <a:insideH>
            <a:ln w="3175"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3175" cap="flat">
              <a:solidFill>
                <a:srgbClr val="B4B4B4"/>
              </a:solidFill>
              <a:prstDash val="solid"/>
              <a:miter lim="400000"/>
            </a:ln>
          </a:top>
          <a:bottom>
            <a:ln w="3175" cap="flat">
              <a:noFill/>
              <a:miter lim="400000"/>
            </a:ln>
          </a:bottom>
          <a:insideH>
            <a:ln w="3175"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firstRow>
  </a:tblStyle>
  <a:tblStyle styleId="{CF821DB8-F4EB-4A41-A1BA-3FCAFE7338EE}" styleName="">
    <a:tblBg/>
    <a:wholeTbl>
      <a:tcTxStyle b="off" i="off">
        <a:fontRef idx="minor">
          <a:srgbClr val="5A5F5E"/>
        </a:fontRef>
        <a:srgbClr val="5A5F5E"/>
      </a:tcTxStyle>
      <a:tcStyle>
        <a:tcBdr>
          <a:left>
            <a:ln w="3175" cap="flat">
              <a:noFill/>
              <a:miter lim="400000"/>
            </a:ln>
          </a:left>
          <a:right>
            <a:ln w="3175" cap="flat">
              <a:noFill/>
              <a:miter lim="400000"/>
            </a:ln>
          </a:right>
          <a:top>
            <a:ln w="3175" cap="flat">
              <a:noFill/>
              <a:miter lim="400000"/>
            </a:ln>
          </a:top>
          <a:bottom>
            <a:ln w="3175" cap="flat">
              <a:noFill/>
              <a:miter lim="400000"/>
            </a:ln>
          </a:bottom>
          <a:insideH>
            <a:ln w="3175" cap="flat">
              <a:noFill/>
              <a:miter lim="400000"/>
            </a:ln>
          </a:insideH>
          <a:insideV>
            <a:ln w="3175" cap="flat">
              <a:noFill/>
              <a:miter lim="400000"/>
            </a:ln>
          </a:insideV>
        </a:tcBdr>
        <a:fill>
          <a:noFill/>
        </a:fill>
      </a:tcStyle>
    </a:wholeTbl>
    <a:band2H>
      <a:tcTxStyle/>
      <a:tcStyle>
        <a:tcBdr/>
        <a:fill>
          <a:solidFill>
            <a:srgbClr val="000000">
              <a:alpha val="5000"/>
            </a:srgbClr>
          </a:solidFill>
        </a:fill>
      </a:tcStyle>
    </a:band2H>
    <a:firstCol>
      <a:tcTxStyle b="off" i="off">
        <a:fontRef idx="minor">
          <a:srgbClr val="FFFFFF"/>
        </a:fontRef>
        <a:srgbClr val="FFFFFF"/>
      </a:tcTxStyle>
      <a:tcStyle>
        <a:tcBdr>
          <a:left>
            <a:ln w="3175" cap="flat">
              <a:solidFill>
                <a:srgbClr val="B4B4B4"/>
              </a:solidFill>
              <a:prstDash val="solid"/>
              <a:miter lim="400000"/>
            </a:ln>
          </a:left>
          <a:right>
            <a:ln w="3175" cap="flat">
              <a:noFill/>
              <a:miter lim="400000"/>
            </a:ln>
          </a:right>
          <a:top>
            <a:ln w="12700" cap="flat">
              <a:noFill/>
              <a:miter lim="400000"/>
            </a:ln>
          </a:top>
          <a:bottom>
            <a:ln w="12700" cap="flat">
              <a:noFill/>
              <a:miter lim="400000"/>
            </a:ln>
          </a:bottom>
          <a:insideH>
            <a:ln w="12700" cap="flat">
              <a:noFill/>
              <a:miter lim="400000"/>
            </a:ln>
          </a:insideH>
          <a:insideV>
            <a:ln w="3175" cap="flat">
              <a:noFill/>
              <a:miter lim="400000"/>
            </a:ln>
          </a:insideV>
        </a:tcBdr>
        <a:fill>
          <a:solidFill>
            <a:srgbClr val="808785"/>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3175" cap="flat">
              <a:solidFill>
                <a:srgbClr val="B4B4B4"/>
              </a:solidFill>
              <a:prstDash val="solid"/>
              <a:miter lim="400000"/>
            </a:ln>
          </a:top>
          <a:bottom>
            <a:ln w="3175" cap="flat">
              <a:solidFill>
                <a:srgbClr val="B4B4B4"/>
              </a:solidFill>
              <a:prstDash val="solid"/>
              <a:miter lim="400000"/>
            </a:ln>
          </a:bottom>
          <a:insideH>
            <a:ln w="3175" cap="flat">
              <a:noFill/>
              <a:miter lim="400000"/>
            </a:ln>
          </a:insideH>
          <a:insideV>
            <a:ln w="12700" cap="flat">
              <a:noFill/>
              <a:miter lim="400000"/>
            </a:ln>
          </a:insideV>
        </a:tcBdr>
        <a:fill>
          <a:solidFill>
            <a:srgbClr val="E5E6E5"/>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3175" cap="flat">
              <a:solidFill>
                <a:srgbClr val="B4B4B4"/>
              </a:solidFill>
              <a:prstDash val="solid"/>
              <a:miter lim="400000"/>
            </a:ln>
          </a:top>
          <a:bottom>
            <a:ln w="3175" cap="flat">
              <a:noFill/>
              <a:miter lim="400000"/>
            </a:ln>
          </a:bottom>
          <a:insideH>
            <a:ln w="3175" cap="flat">
              <a:noFill/>
              <a:miter lim="400000"/>
            </a:ln>
          </a:insideH>
          <a:insideV>
            <a:ln w="12700" cap="flat">
              <a:noFill/>
              <a:miter lim="400000"/>
            </a:ln>
          </a:insideV>
        </a:tcBdr>
        <a:fill>
          <a:solidFill>
            <a:srgbClr val="5A5F5E"/>
          </a:solidFill>
        </a:fill>
      </a:tcStyle>
    </a:firstRow>
  </a:tblStyle>
  <a:tblStyle styleId="{33BA23B1-9221-436E-865A-0063620EA4FD}" styleName="">
    <a:tblBg/>
    <a:wholeTbl>
      <a:tcTxStyle b="off" i="off">
        <a:fontRef idx="minor">
          <a:srgbClr val="5A5F5E"/>
        </a:fontRef>
        <a:srgbClr val="5A5F5E"/>
      </a:tcTxStyle>
      <a:tcStyle>
        <a:tcBdr>
          <a:left>
            <a:ln w="3175" cap="flat">
              <a:solidFill>
                <a:srgbClr val="B4B4B4"/>
              </a:solidFill>
              <a:prstDash val="solid"/>
              <a:miter lim="400000"/>
            </a:ln>
          </a:left>
          <a:right>
            <a:ln w="3175" cap="flat">
              <a:solidFill>
                <a:srgbClr val="B4B4B4"/>
              </a:solidFill>
              <a:prstDash val="solid"/>
              <a:miter lim="400000"/>
            </a:ln>
          </a:right>
          <a:top>
            <a:ln w="3175" cap="flat">
              <a:solidFill>
                <a:srgbClr val="B4B4B4"/>
              </a:solidFill>
              <a:prstDash val="solid"/>
              <a:miter lim="400000"/>
            </a:ln>
          </a:top>
          <a:bottom>
            <a:ln w="3175" cap="flat">
              <a:solidFill>
                <a:srgbClr val="B4B4B4"/>
              </a:solidFill>
              <a:prstDash val="solid"/>
              <a:miter lim="400000"/>
            </a:ln>
          </a:bottom>
          <a:insideH>
            <a:ln w="3175" cap="flat">
              <a:solidFill>
                <a:srgbClr val="B4B4B4"/>
              </a:solidFill>
              <a:prstDash val="solid"/>
              <a:miter lim="400000"/>
            </a:ln>
          </a:insideH>
          <a:insideV>
            <a:ln w="3175" cap="flat">
              <a:solidFill>
                <a:srgbClr val="B4B4B4"/>
              </a:solidFill>
              <a:prstDash val="solid"/>
              <a:miter lim="400000"/>
            </a:ln>
          </a:insideV>
        </a:tcBdr>
        <a:fill>
          <a:noFill/>
        </a:fill>
      </a:tcStyle>
    </a:wholeTbl>
    <a:band2H>
      <a:tcTxStyle/>
      <a:tcStyle>
        <a:tcBdr/>
        <a:fill>
          <a:solidFill>
            <a:srgbClr val="EBEBEB"/>
          </a:solidFill>
        </a:fill>
      </a:tcStyle>
    </a:band2H>
    <a:firstCol>
      <a:tcTxStyle b="off" i="off">
        <a:fontRef idx="minor">
          <a:srgbClr val="5A5F5E"/>
        </a:fontRef>
        <a:srgbClr val="5A5F5E"/>
      </a:tcTxStyle>
      <a:tcStyle>
        <a:tcBdr>
          <a:left>
            <a:ln w="3175" cap="flat">
              <a:solidFill>
                <a:srgbClr val="B4B4B4"/>
              </a:solidFill>
              <a:prstDash val="solid"/>
              <a:miter lim="400000"/>
            </a:ln>
          </a:left>
          <a:right>
            <a:ln w="3175" cap="flat">
              <a:solidFill>
                <a:srgbClr val="B4B4B4"/>
              </a:solidFill>
              <a:prstDash val="solid"/>
              <a:miter lim="400000"/>
            </a:ln>
          </a:right>
          <a:top>
            <a:ln w="3175" cap="flat">
              <a:solidFill>
                <a:srgbClr val="B4B4B4"/>
              </a:solidFill>
              <a:prstDash val="solid"/>
              <a:miter lim="400000"/>
            </a:ln>
          </a:top>
          <a:bottom>
            <a:ln w="3175" cap="flat">
              <a:solidFill>
                <a:srgbClr val="B4B4B4"/>
              </a:solidFill>
              <a:prstDash val="solid"/>
              <a:miter lim="400000"/>
            </a:ln>
          </a:bottom>
          <a:insideH>
            <a:ln w="3175" cap="flat">
              <a:solidFill>
                <a:srgbClr val="B4B4B4"/>
              </a:solidFill>
              <a:prstDash val="solid"/>
              <a:miter lim="400000"/>
            </a:ln>
          </a:insideH>
          <a:insideV>
            <a:ln w="3175" cap="flat">
              <a:solidFill>
                <a:srgbClr val="B4B4B4"/>
              </a:solidFill>
              <a:prstDash val="solid"/>
              <a:miter lim="400000"/>
            </a:ln>
          </a:insideV>
        </a:tcBdr>
        <a:fill>
          <a:solidFill>
            <a:srgbClr val="E5E6E5"/>
          </a:solidFill>
        </a:fill>
      </a:tcStyle>
    </a:firstCol>
    <a:lastRow>
      <a:tcTxStyle b="off" i="off">
        <a:fontRef idx="minor">
          <a:srgbClr val="5A5F5E"/>
        </a:fontRef>
        <a:srgbClr val="5A5F5E"/>
      </a:tcTxStyle>
      <a:tcStyle>
        <a:tcBdr>
          <a:left>
            <a:ln w="3175" cap="flat">
              <a:solidFill>
                <a:srgbClr val="B4B4B4"/>
              </a:solidFill>
              <a:prstDash val="solid"/>
              <a:miter lim="400000"/>
            </a:ln>
          </a:left>
          <a:right>
            <a:ln w="3175" cap="flat">
              <a:solidFill>
                <a:srgbClr val="B4B4B4"/>
              </a:solidFill>
              <a:prstDash val="solid"/>
              <a:miter lim="400000"/>
            </a:ln>
          </a:right>
          <a:top>
            <a:ln w="3175" cap="flat">
              <a:solidFill>
                <a:srgbClr val="B4B4B4"/>
              </a:solidFill>
              <a:prstDash val="solid"/>
              <a:miter lim="400000"/>
            </a:ln>
          </a:top>
          <a:bottom>
            <a:ln w="3175" cap="flat">
              <a:solidFill>
                <a:srgbClr val="B4B4B4"/>
              </a:solidFill>
              <a:prstDash val="solid"/>
              <a:miter lim="400000"/>
            </a:ln>
          </a:bottom>
          <a:insideH>
            <a:ln w="3175" cap="flat">
              <a:solidFill>
                <a:srgbClr val="B4B4B4"/>
              </a:solidFill>
              <a:prstDash val="solid"/>
              <a:miter lim="400000"/>
            </a:ln>
          </a:insideH>
          <a:insideV>
            <a:ln w="3175" cap="flat">
              <a:solidFill>
                <a:srgbClr val="B4B4B4"/>
              </a:solidFill>
              <a:prstDash val="solid"/>
              <a:miter lim="400000"/>
            </a:ln>
          </a:insideV>
        </a:tcBdr>
        <a:fill>
          <a:solidFill>
            <a:srgbClr val="CCCCCC"/>
          </a:solidFill>
        </a:fill>
      </a:tcStyle>
    </a:lastRow>
    <a:firstRow>
      <a:tcTxStyle b="off" i="off">
        <a:fontRef idx="minor">
          <a:srgbClr val="5A5F5E"/>
        </a:fontRef>
        <a:srgbClr val="5A5F5E"/>
      </a:tcTxStyle>
      <a:tcStyle>
        <a:tcBdr>
          <a:left>
            <a:ln w="3175" cap="flat">
              <a:solidFill>
                <a:srgbClr val="B4B4B4"/>
              </a:solidFill>
              <a:prstDash val="solid"/>
              <a:miter lim="400000"/>
            </a:ln>
          </a:left>
          <a:right>
            <a:ln w="3175" cap="flat">
              <a:solidFill>
                <a:srgbClr val="B4B4B4"/>
              </a:solidFill>
              <a:prstDash val="solid"/>
              <a:miter lim="400000"/>
            </a:ln>
          </a:right>
          <a:top>
            <a:ln w="3175" cap="flat">
              <a:solidFill>
                <a:srgbClr val="B4B4B4"/>
              </a:solidFill>
              <a:prstDash val="solid"/>
              <a:miter lim="400000"/>
            </a:ln>
          </a:top>
          <a:bottom>
            <a:ln w="3175" cap="flat">
              <a:solidFill>
                <a:srgbClr val="B4B4B4"/>
              </a:solidFill>
              <a:prstDash val="solid"/>
              <a:miter lim="400000"/>
            </a:ln>
          </a:bottom>
          <a:insideH>
            <a:ln w="3175" cap="flat">
              <a:solidFill>
                <a:srgbClr val="B4B4B4"/>
              </a:solidFill>
              <a:prstDash val="solid"/>
              <a:miter lim="400000"/>
            </a:ln>
          </a:insideH>
          <a:insideV>
            <a:ln w="3175" cap="flat">
              <a:solidFill>
                <a:srgbClr val="B4B4B4"/>
              </a:solidFill>
              <a:prstDash val="solid"/>
              <a:miter lim="400000"/>
            </a:ln>
          </a:insideV>
        </a:tcBdr>
        <a:fill>
          <a:solidFill>
            <a:srgbClr val="CCCCCC"/>
          </a:solidFill>
        </a:fill>
      </a:tcStyle>
    </a:firstRow>
  </a:tblStyle>
  <a:tblStyle styleId="{2708684C-4D16-4618-839F-0558EEFCDFE6}" styleName="">
    <a:tblBg/>
    <a:wholeTbl>
      <a:tcTxStyle b="off" i="off">
        <a:fontRef idx="minor">
          <a:srgbClr val="000000"/>
        </a:fontRef>
        <a:srgbClr val="000000"/>
      </a:tcTxStyle>
      <a:tcStyle>
        <a:tcBdr>
          <a:left>
            <a:ln w="3175" cap="flat">
              <a:solidFill>
                <a:srgbClr val="C8C8C8"/>
              </a:solidFill>
              <a:prstDash val="solid"/>
              <a:miter lim="400000"/>
            </a:ln>
          </a:left>
          <a:right>
            <a:ln w="3175" cap="flat">
              <a:solidFill>
                <a:srgbClr val="C8C8C8"/>
              </a:solidFill>
              <a:prstDash val="solid"/>
              <a:miter lim="400000"/>
            </a:ln>
          </a:right>
          <a:top>
            <a:ln w="3175" cap="flat">
              <a:solidFill>
                <a:srgbClr val="5A5F5E"/>
              </a:solidFill>
              <a:custDash>
                <a:ds d="200000" sp="200000"/>
              </a:custDash>
              <a:miter lim="400000"/>
            </a:ln>
          </a:top>
          <a:bottom>
            <a:ln w="3175" cap="flat">
              <a:solidFill>
                <a:srgbClr val="5A5F5E"/>
              </a:solidFill>
              <a:custDash>
                <a:ds d="200000" sp="200000"/>
              </a:custDash>
              <a:miter lim="400000"/>
            </a:ln>
          </a:bottom>
          <a:insideH>
            <a:ln w="3175" cap="flat">
              <a:solidFill>
                <a:srgbClr val="5A5F5E"/>
              </a:solidFill>
              <a:custDash>
                <a:ds d="200000" sp="200000"/>
              </a:custDash>
              <a:miter lim="400000"/>
            </a:ln>
          </a:insideH>
          <a:insideV>
            <a:ln w="3175" cap="flat">
              <a:solidFill>
                <a:srgbClr val="C8C8C8"/>
              </a:solidFill>
              <a:prstDash val="solid"/>
              <a:miter lim="400000"/>
            </a:ln>
          </a:insideV>
        </a:tcBdr>
        <a:fill>
          <a:noFill/>
        </a:fill>
      </a:tcStyle>
    </a:wholeTbl>
    <a:band2H>
      <a:tcTxStyle/>
      <a:tcStyle>
        <a:tcBdr/>
        <a:fill>
          <a:solidFill>
            <a:srgbClr val="000000">
              <a:alpha val="5000"/>
            </a:srgbClr>
          </a:solidFill>
        </a:fill>
      </a:tcStyle>
    </a:band2H>
    <a:firstCol>
      <a:tcTxStyle b="off" i="off">
        <a:fontRef idx="minor">
          <a:srgbClr val="000000"/>
        </a:fontRef>
        <a:srgbClr val="000000"/>
      </a:tcTxStyle>
      <a:tcStyle>
        <a:tcBdr>
          <a:left>
            <a:ln w="12700" cap="flat">
              <a:noFill/>
              <a:miter lim="400000"/>
            </a:ln>
          </a:left>
          <a:right>
            <a:ln w="3175" cap="flat">
              <a:solidFill>
                <a:srgbClr val="5A5F5E"/>
              </a:solidFill>
              <a:prstDash val="solid"/>
              <a:miter lim="400000"/>
            </a:ln>
          </a:right>
          <a:top>
            <a:ln w="3175" cap="flat">
              <a:solidFill>
                <a:srgbClr val="C8C8C8"/>
              </a:solidFill>
              <a:prstDash val="solid"/>
              <a:miter lim="400000"/>
            </a:ln>
          </a:top>
          <a:bottom>
            <a:ln w="3175" cap="flat">
              <a:solidFill>
                <a:srgbClr val="C8C8C8"/>
              </a:solidFill>
              <a:prstDash val="solid"/>
              <a:miter lim="400000"/>
            </a:ln>
          </a:bottom>
          <a:insideH>
            <a:ln w="3175" cap="flat">
              <a:solidFill>
                <a:srgbClr val="C8C8C8"/>
              </a:solidFill>
              <a:prstDash val="solid"/>
              <a:miter lim="400000"/>
            </a:ln>
          </a:insideH>
          <a:insideV>
            <a:ln w="3175" cap="flat">
              <a:solidFill>
                <a:srgbClr val="C8C8C8"/>
              </a:solidFill>
              <a:prstDash val="solid"/>
              <a:miter lim="400000"/>
            </a:ln>
          </a:insideV>
        </a:tcBdr>
        <a:fill>
          <a:noFill/>
        </a:fill>
      </a:tcStyle>
    </a:firstCol>
    <a:lastRow>
      <a:tcTxStyle b="off" i="off">
        <a:fontRef idx="minor">
          <a:srgbClr val="000000"/>
        </a:fontRef>
        <a:srgbClr val="000000"/>
      </a:tcTxStyle>
      <a:tcStyle>
        <a:tcBdr>
          <a:left>
            <a:ln w="3175" cap="flat">
              <a:solidFill>
                <a:srgbClr val="C8C8C8"/>
              </a:solidFill>
              <a:prstDash val="solid"/>
              <a:miter lim="400000"/>
            </a:ln>
          </a:left>
          <a:right>
            <a:ln w="3175" cap="flat">
              <a:solidFill>
                <a:srgbClr val="C8C8C8"/>
              </a:solidFill>
              <a:prstDash val="solid"/>
              <a:miter lim="400000"/>
            </a:ln>
          </a:right>
          <a:top>
            <a:ln w="3175" cap="flat">
              <a:solidFill>
                <a:srgbClr val="5A5F5E"/>
              </a:solidFill>
              <a:prstDash val="solid"/>
              <a:miter lim="400000"/>
            </a:ln>
          </a:top>
          <a:bottom>
            <a:ln w="12700" cap="flat">
              <a:noFill/>
              <a:miter lim="400000"/>
            </a:ln>
          </a:bottom>
          <a:insideH>
            <a:ln w="3175" cap="flat">
              <a:solidFill>
                <a:srgbClr val="C8C8C8"/>
              </a:solidFill>
              <a:prstDash val="solid"/>
              <a:miter lim="400000"/>
            </a:ln>
          </a:insideH>
          <a:insideV>
            <a:ln w="3175" cap="flat">
              <a:solidFill>
                <a:srgbClr val="C8C8C8"/>
              </a:solidFill>
              <a:prstDash val="solid"/>
              <a:miter lim="400000"/>
            </a:ln>
          </a:insideV>
        </a:tcBdr>
        <a:fill>
          <a:noFill/>
        </a:fill>
      </a:tcStyle>
    </a:lastRow>
    <a:firstRow>
      <a:tcTxStyle b="off" i="off">
        <a:fontRef idx="minor">
          <a:srgbClr val="000000"/>
        </a:fontRef>
        <a:srgbClr val="000000"/>
      </a:tcTxStyle>
      <a:tcStyle>
        <a:tcBdr>
          <a:left>
            <a:ln w="3175" cap="flat">
              <a:solidFill>
                <a:srgbClr val="C8C8C8"/>
              </a:solidFill>
              <a:prstDash val="solid"/>
              <a:miter lim="400000"/>
            </a:ln>
          </a:left>
          <a:right>
            <a:ln w="3175" cap="flat">
              <a:solidFill>
                <a:srgbClr val="C8C8C8"/>
              </a:solidFill>
              <a:prstDash val="solid"/>
              <a:miter lim="400000"/>
            </a:ln>
          </a:right>
          <a:top>
            <a:ln w="12700" cap="flat">
              <a:noFill/>
              <a:miter lim="400000"/>
            </a:ln>
          </a:top>
          <a:bottom>
            <a:ln w="3175" cap="flat">
              <a:solidFill>
                <a:srgbClr val="5A5F5E"/>
              </a:solidFill>
              <a:prstDash val="solid"/>
              <a:miter lim="400000"/>
            </a:ln>
          </a:bottom>
          <a:insideH>
            <a:ln w="3175" cap="flat">
              <a:solidFill>
                <a:srgbClr val="C8C8C8"/>
              </a:solidFill>
              <a:prstDash val="solid"/>
              <a:miter lim="400000"/>
            </a:ln>
          </a:insideH>
          <a:insideV>
            <a:ln w="3175" cap="flat">
              <a:solidFill>
                <a:srgbClr val="C8C8C8"/>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62"/>
    <p:restoredTop sz="68557"/>
  </p:normalViewPr>
  <p:slideViewPr>
    <p:cSldViewPr snapToGrid="0" snapToObjects="1">
      <p:cViewPr varScale="1">
        <p:scale>
          <a:sx n="55" d="100"/>
          <a:sy n="55" d="100"/>
        </p:scale>
        <p:origin x="2032" y="18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0" name="Shape 160"/>
          <p:cNvSpPr>
            <a:spLocks noGrp="1" noRot="1" noChangeAspect="1"/>
          </p:cNvSpPr>
          <p:nvPr>
            <p:ph type="sldImg"/>
          </p:nvPr>
        </p:nvSpPr>
        <p:spPr>
          <a:xfrm>
            <a:off x="1143000" y="685800"/>
            <a:ext cx="4572000" cy="3429000"/>
          </a:xfrm>
          <a:prstGeom prst="rect">
            <a:avLst/>
          </a:prstGeom>
        </p:spPr>
        <p:txBody>
          <a:bodyPr/>
          <a:lstStyle/>
          <a:p>
            <a:endParaRPr/>
          </a:p>
        </p:txBody>
      </p:sp>
      <p:sp>
        <p:nvSpPr>
          <p:cNvPr id="161" name="Shape 16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8EF218-7006-3B44-9E45-2A520B6FACE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5597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ln/>
        </p:spPr>
      </p:sp>
      <p:sp>
        <p:nvSpPr>
          <p:cNvPr id="614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ltLang="en-US" dirty="0">
              <a:ea typeface="ＭＳ Ｐゴシック" charset="-128"/>
            </a:endParaRPr>
          </a:p>
        </p:txBody>
      </p:sp>
    </p:spTree>
    <p:extLst>
      <p:ext uri="{BB962C8B-B14F-4D97-AF65-F5344CB8AC3E}">
        <p14:creationId xmlns:p14="http://schemas.microsoft.com/office/powerpoint/2010/main" val="4012952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Shape 243"/>
          <p:cNvSpPr>
            <a:spLocks noGrp="1" noRot="1" noChangeAspect="1"/>
          </p:cNvSpPr>
          <p:nvPr>
            <p:ph type="sldImg"/>
          </p:nvPr>
        </p:nvSpPr>
        <p:spPr>
          <a:prstGeom prst="rect">
            <a:avLst/>
          </a:prstGeom>
        </p:spPr>
        <p:txBody>
          <a:bodyPr/>
          <a:lstStyle/>
          <a:p>
            <a:endParaRPr/>
          </a:p>
        </p:txBody>
      </p:sp>
      <p:sp>
        <p:nvSpPr>
          <p:cNvPr id="244" name="Shape 244"/>
          <p:cNvSpPr>
            <a:spLocks noGrp="1"/>
          </p:cNvSpPr>
          <p:nvPr>
            <p:ph type="body" sz="quarter" idx="1"/>
          </p:nvPr>
        </p:nvSpPr>
        <p:spPr>
          <a:prstGeom prst="rect">
            <a:avLst/>
          </a:prstGeom>
        </p:spPr>
        <p:txBody>
          <a:bodyPr/>
          <a:lstStyle/>
          <a:p>
            <a:r>
              <a:t>Fortunately we have an excellent moral theory which has over the last 40 years proven itself to be extremely useful in front line medical ethical decision making - I’m referring to Beauchamp and Childress’s 4 principles - Principilism. </a:t>
            </a:r>
          </a:p>
          <a:p>
            <a:endParaRPr/>
          </a:p>
          <a:p>
            <a:r>
              <a:t>But what’s been missing is a practical and simple mechanism for its application by doctors at the bedside, rather than bioethicists in hindsight. A tool to help us teach the value of pricipilism in decision making, and to guide us in our application of it.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Shape 277"/>
          <p:cNvSpPr>
            <a:spLocks noGrp="1" noRot="1" noChangeAspect="1"/>
          </p:cNvSpPr>
          <p:nvPr>
            <p:ph type="sldImg"/>
          </p:nvPr>
        </p:nvSpPr>
        <p:spPr>
          <a:prstGeom prst="rect">
            <a:avLst/>
          </a:prstGeom>
        </p:spPr>
        <p:txBody>
          <a:bodyPr/>
          <a:lstStyle/>
          <a:p>
            <a:endParaRPr/>
          </a:p>
        </p:txBody>
      </p:sp>
      <p:sp>
        <p:nvSpPr>
          <p:cNvPr id="278" name="Shape 278"/>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 name="Shape 412"/>
          <p:cNvSpPr>
            <a:spLocks noGrp="1" noRot="1" noChangeAspect="1"/>
          </p:cNvSpPr>
          <p:nvPr>
            <p:ph type="sldImg"/>
          </p:nvPr>
        </p:nvSpPr>
        <p:spPr>
          <a:prstGeom prst="rect">
            <a:avLst/>
          </a:prstGeom>
        </p:spPr>
        <p:txBody>
          <a:bodyPr/>
          <a:lstStyle/>
          <a:p>
            <a:endParaRPr/>
          </a:p>
        </p:txBody>
      </p:sp>
      <p:sp>
        <p:nvSpPr>
          <p:cNvPr id="413" name="Shape 413"/>
          <p:cNvSpPr>
            <a:spLocks noGrp="1"/>
          </p:cNvSpPr>
          <p:nvPr>
            <p:ph type="body" sz="quarter" idx="1"/>
          </p:nvPr>
        </p:nvSpPr>
        <p:spPr>
          <a:prstGeom prst="rect">
            <a:avLst/>
          </a:prstGeom>
        </p:spPr>
        <p:txBody>
          <a:bodyPr/>
          <a:lstStyle/>
          <a:p>
            <a:endParaRPr dirty="0"/>
          </a:p>
          <a:p>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 name="Shape 412"/>
          <p:cNvSpPr>
            <a:spLocks noGrp="1" noRot="1" noChangeAspect="1"/>
          </p:cNvSpPr>
          <p:nvPr>
            <p:ph type="sldImg"/>
          </p:nvPr>
        </p:nvSpPr>
        <p:spPr>
          <a:prstGeom prst="rect">
            <a:avLst/>
          </a:prstGeom>
        </p:spPr>
        <p:txBody>
          <a:bodyPr/>
          <a:lstStyle/>
          <a:p>
            <a:endParaRPr/>
          </a:p>
        </p:txBody>
      </p:sp>
      <p:sp>
        <p:nvSpPr>
          <p:cNvPr id="413" name="Shape 413"/>
          <p:cNvSpPr>
            <a:spLocks noGrp="1"/>
          </p:cNvSpPr>
          <p:nvPr>
            <p:ph type="body" sz="quarter" idx="1"/>
          </p:nvPr>
        </p:nvSpPr>
        <p:spPr>
          <a:prstGeom prst="rect">
            <a:avLst/>
          </a:prstGeom>
        </p:spPr>
        <p:txBody>
          <a:bodyPr/>
          <a:lstStyle/>
          <a:p>
            <a:r>
              <a:t>So let’s take a moment to determine how each of those outcomes applies to each principle. </a:t>
            </a:r>
          </a:p>
          <a:p>
            <a:endParaRPr/>
          </a:p>
          <a:p>
            <a:r>
              <a:t>What of the morally relevant outcomes for other patients, on the ward, on the ICU, the wider public? </a:t>
            </a:r>
          </a:p>
          <a:p>
            <a:endParaRPr/>
          </a:p>
          <a:p>
            <a:r>
              <a:t>I have not included here all the relevant outcomes, you have no doubt thought of others that have an equal or better claim to be heard. And that is the potential power of an explicit consideration of morally relevant outcomes to all the agents involved. It can ensure that all points are raised, considered and in the end, a balanced decision can be made. One that is by definition individualised to the circumstances. </a:t>
            </a:r>
          </a:p>
          <a:p>
            <a:endParaRPr/>
          </a:p>
          <a:p>
            <a:endParaRPr/>
          </a:p>
        </p:txBody>
      </p:sp>
    </p:spTree>
    <p:extLst>
      <p:ext uri="{BB962C8B-B14F-4D97-AF65-F5344CB8AC3E}">
        <p14:creationId xmlns:p14="http://schemas.microsoft.com/office/powerpoint/2010/main" val="3686524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8EF218-7006-3B44-9E45-2A520B6FACE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8758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sz="half" idx="13"/>
          </p:nvPr>
        </p:nvSpPr>
        <p:spPr>
          <a:xfrm>
            <a:off x="2635249" y="1609724"/>
            <a:ext cx="7791452" cy="4395178"/>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2578099" y="6400800"/>
            <a:ext cx="7848602" cy="962026"/>
          </a:xfrm>
          <a:prstGeom prst="rect">
            <a:avLst/>
          </a:prstGeom>
        </p:spPr>
        <p:txBody>
          <a:bodyPr/>
          <a:lstStyle/>
          <a:p>
            <a:r>
              <a:t>Title Text</a:t>
            </a:r>
          </a:p>
        </p:txBody>
      </p:sp>
      <p:sp>
        <p:nvSpPr>
          <p:cNvPr id="22" name="Body Level One…"/>
          <p:cNvSpPr txBox="1">
            <a:spLocks noGrp="1"/>
          </p:cNvSpPr>
          <p:nvPr>
            <p:ph type="body" sz="quarter" idx="1"/>
          </p:nvPr>
        </p:nvSpPr>
        <p:spPr>
          <a:xfrm>
            <a:off x="2578099" y="7362825"/>
            <a:ext cx="7848602" cy="847725"/>
          </a:xfrm>
          <a:prstGeom prst="rect">
            <a:avLst/>
          </a:prstGeom>
        </p:spPr>
        <p:txBody>
          <a:bodyPr anchor="t"/>
          <a:lstStyle>
            <a:lvl1pPr marL="0" indent="0" algn="ctr">
              <a:lnSpc>
                <a:spcPct val="100000"/>
              </a:lnSpc>
              <a:spcBef>
                <a:spcPts val="0"/>
              </a:spcBef>
              <a:buSzTx/>
              <a:buNone/>
              <a:defRPr sz="4800"/>
            </a:lvl1pPr>
            <a:lvl2pPr marL="0" indent="228600" algn="ctr">
              <a:lnSpc>
                <a:spcPct val="100000"/>
              </a:lnSpc>
              <a:spcBef>
                <a:spcPts val="0"/>
              </a:spcBef>
              <a:buSzTx/>
              <a:buNone/>
              <a:defRPr sz="4800"/>
            </a:lvl2pPr>
            <a:lvl3pPr marL="0" indent="457200" algn="ctr">
              <a:lnSpc>
                <a:spcPct val="100000"/>
              </a:lnSpc>
              <a:spcBef>
                <a:spcPts val="0"/>
              </a:spcBef>
              <a:buSzTx/>
              <a:buNone/>
              <a:defRPr sz="4800"/>
            </a:lvl3pPr>
            <a:lvl4pPr marL="0" indent="685800" algn="ctr">
              <a:lnSpc>
                <a:spcPct val="100000"/>
              </a:lnSpc>
              <a:spcBef>
                <a:spcPts val="0"/>
              </a:spcBef>
              <a:buSzTx/>
              <a:buNone/>
              <a:defRPr sz="4800"/>
            </a:lvl4pPr>
            <a:lvl5pPr marL="0" indent="914400" algn="ctr">
              <a:lnSpc>
                <a:spcPct val="100000"/>
              </a:lnSpc>
              <a:spcBef>
                <a:spcPts val="0"/>
              </a:spcBef>
              <a:buSzTx/>
              <a:buNone/>
              <a:defRPr sz="4800"/>
            </a:lvl5pPr>
          </a:lstStyle>
          <a:p>
            <a:r>
              <a:t>Body Level One</a:t>
            </a:r>
          </a:p>
          <a:p>
            <a:pPr lvl="1"/>
            <a:r>
              <a:t>Body Level Two</a:t>
            </a:r>
          </a:p>
          <a:p>
            <a:pPr lvl="2"/>
            <a:r>
              <a:t>Body Level Three</a:t>
            </a:r>
          </a:p>
          <a:p>
            <a:pPr lvl="3"/>
            <a:r>
              <a:t>Body Level Four</a:t>
            </a:r>
          </a:p>
          <a:p>
            <a:pPr lvl="4"/>
            <a:r>
              <a:t>Body Level Five</a:t>
            </a:r>
          </a:p>
        </p:txBody>
      </p:sp>
      <p:sp>
        <p:nvSpPr>
          <p:cNvPr id="23" name="#icssoa2016   @criticalisight"/>
          <p:cNvSpPr txBox="1"/>
          <p:nvPr/>
        </p:nvSpPr>
        <p:spPr>
          <a:xfrm>
            <a:off x="-874138" y="8053628"/>
            <a:ext cx="4842285" cy="571501"/>
          </a:xfrm>
          <a:prstGeom prst="rect">
            <a:avLst/>
          </a:prstGeom>
          <a:ln w="3175">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p>
            <a:r>
              <a:t>#icssoa2016   @criticalisight</a:t>
            </a:r>
          </a:p>
        </p:txBody>
      </p:sp>
      <p:sp>
        <p:nvSpPr>
          <p:cNvPr id="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1" name="Title Text"/>
          <p:cNvSpPr txBox="1">
            <a:spLocks noGrp="1"/>
          </p:cNvSpPr>
          <p:nvPr>
            <p:ph type="title"/>
          </p:nvPr>
        </p:nvSpPr>
        <p:spPr>
          <a:xfrm>
            <a:off x="1892299" y="3657600"/>
            <a:ext cx="9220202" cy="2428876"/>
          </a:xfrm>
          <a:prstGeom prst="rect">
            <a:avLst/>
          </a:prstGeom>
        </p:spPr>
        <p:txBody>
          <a:bodyPr/>
          <a:lstStyle/>
          <a:p>
            <a:r>
              <a:t>Title Text</a:t>
            </a:r>
          </a:p>
        </p:txBody>
      </p:sp>
      <p:sp>
        <p:nvSpPr>
          <p:cNvPr id="3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9" name="Image"/>
          <p:cNvSpPr>
            <a:spLocks noGrp="1"/>
          </p:cNvSpPr>
          <p:nvPr>
            <p:ph type="pic" sz="quarter" idx="13"/>
          </p:nvPr>
        </p:nvSpPr>
        <p:spPr>
          <a:xfrm>
            <a:off x="6654799" y="1676399"/>
            <a:ext cx="4019552" cy="5819777"/>
          </a:xfrm>
          <a:prstGeom prst="rect">
            <a:avLst/>
          </a:prstGeom>
        </p:spPr>
        <p:txBody>
          <a:bodyPr lIns="91439" tIns="45719" rIns="91439" bIns="45719" anchor="t">
            <a:noAutofit/>
          </a:bodyPr>
          <a:lstStyle/>
          <a:p>
            <a:endParaRPr/>
          </a:p>
        </p:txBody>
      </p:sp>
      <p:sp>
        <p:nvSpPr>
          <p:cNvPr id="40" name="Title Text"/>
          <p:cNvSpPr txBox="1">
            <a:spLocks noGrp="1"/>
          </p:cNvSpPr>
          <p:nvPr>
            <p:ph type="title"/>
          </p:nvPr>
        </p:nvSpPr>
        <p:spPr>
          <a:xfrm>
            <a:off x="1892299" y="1981199"/>
            <a:ext cx="4419602" cy="2914651"/>
          </a:xfrm>
          <a:prstGeom prst="rect">
            <a:avLst/>
          </a:prstGeom>
        </p:spPr>
        <p:txBody>
          <a:bodyPr anchor="b"/>
          <a:lstStyle/>
          <a:p>
            <a:r>
              <a:t>Title Text</a:t>
            </a:r>
          </a:p>
        </p:txBody>
      </p:sp>
      <p:sp>
        <p:nvSpPr>
          <p:cNvPr id="41" name="Body Level One…"/>
          <p:cNvSpPr txBox="1">
            <a:spLocks noGrp="1"/>
          </p:cNvSpPr>
          <p:nvPr>
            <p:ph type="body" sz="quarter" idx="1"/>
          </p:nvPr>
        </p:nvSpPr>
        <p:spPr>
          <a:xfrm>
            <a:off x="1892299" y="4886325"/>
            <a:ext cx="4419602" cy="2914651"/>
          </a:xfrm>
          <a:prstGeom prst="rect">
            <a:avLst/>
          </a:prstGeom>
        </p:spPr>
        <p:txBody>
          <a:bodyPr anchor="t"/>
          <a:lstStyle>
            <a:lvl1pPr marL="0" indent="0" algn="ctr">
              <a:lnSpc>
                <a:spcPct val="100000"/>
              </a:lnSpc>
              <a:spcBef>
                <a:spcPts val="0"/>
              </a:spcBef>
              <a:buSzTx/>
              <a:buNone/>
              <a:defRPr sz="4800"/>
            </a:lvl1pPr>
            <a:lvl2pPr marL="0" indent="228600" algn="ctr">
              <a:lnSpc>
                <a:spcPct val="100000"/>
              </a:lnSpc>
              <a:spcBef>
                <a:spcPts val="0"/>
              </a:spcBef>
              <a:buSzTx/>
              <a:buNone/>
              <a:defRPr sz="4800"/>
            </a:lvl2pPr>
            <a:lvl3pPr marL="0" indent="457200" algn="ctr">
              <a:lnSpc>
                <a:spcPct val="100000"/>
              </a:lnSpc>
              <a:spcBef>
                <a:spcPts val="0"/>
              </a:spcBef>
              <a:buSzTx/>
              <a:buNone/>
              <a:defRPr sz="4800"/>
            </a:lvl3pPr>
            <a:lvl4pPr marL="0" indent="685800" algn="ctr">
              <a:lnSpc>
                <a:spcPct val="100000"/>
              </a:lnSpc>
              <a:spcBef>
                <a:spcPts val="0"/>
              </a:spcBef>
              <a:buSzTx/>
              <a:buNone/>
              <a:defRPr sz="4800"/>
            </a:lvl4pPr>
            <a:lvl5pPr marL="0" indent="914400" algn="ctr">
              <a:lnSpc>
                <a:spcPct val="100000"/>
              </a:lnSpc>
              <a:spcBef>
                <a:spcPts val="0"/>
              </a:spcBef>
              <a:buSzTx/>
              <a:buNone/>
              <a:defRPr sz="4800"/>
            </a:lvl5pPr>
          </a:lstStyle>
          <a:p>
            <a:r>
              <a:t>Body Level One</a:t>
            </a:r>
          </a:p>
          <a:p>
            <a:pPr lvl="1"/>
            <a:r>
              <a:t>Body Level Two</a:t>
            </a:r>
          </a:p>
          <a:p>
            <a:pPr lvl="2"/>
            <a:r>
              <a:t>Body Level Three</a:t>
            </a:r>
          </a:p>
          <a:p>
            <a:pPr lvl="3"/>
            <a:r>
              <a:t>Body Level Four</a:t>
            </a:r>
          </a:p>
          <a:p>
            <a:pPr lvl="4"/>
            <a:r>
              <a:t>Body Level Five</a:t>
            </a:r>
          </a:p>
        </p:txBody>
      </p:sp>
      <p:sp>
        <p:nvSpPr>
          <p:cNvPr id="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6" name="Rectangle 5">
            <a:extLst>
              <a:ext uri="{FF2B5EF4-FFF2-40B4-BE49-F238E27FC236}">
                <a16:creationId xmlns:a16="http://schemas.microsoft.com/office/drawing/2014/main" id="{0FB85103-FC20-374A-88D0-3AE7AEBF8742}"/>
              </a:ext>
            </a:extLst>
          </p:cNvPr>
          <p:cNvSpPr/>
          <p:nvPr userDrawn="1"/>
        </p:nvSpPr>
        <p:spPr bwMode="auto">
          <a:xfrm>
            <a:off x="-4763" y="9167174"/>
            <a:ext cx="130048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algn="l"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6"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3" name="Image"/>
          <p:cNvSpPr>
            <a:spLocks noGrp="1"/>
          </p:cNvSpPr>
          <p:nvPr>
            <p:ph type="pic" idx="13"/>
          </p:nvPr>
        </p:nvSpPr>
        <p:spPr>
          <a:xfrm>
            <a:off x="1625599" y="1219199"/>
            <a:ext cx="9753602" cy="7315201"/>
          </a:xfrm>
          <a:prstGeom prst="rect">
            <a:avLst/>
          </a:prstGeom>
        </p:spPr>
        <p:txBody>
          <a:bodyPr lIns="91439" tIns="45719" rIns="91439" bIns="45719" anchor="t">
            <a:noAutofit/>
          </a:bodyPr>
          <a:lstStyle/>
          <a:p>
            <a:endParaRPr/>
          </a:p>
        </p:txBody>
      </p:sp>
      <p:sp>
        <p:nvSpPr>
          <p:cNvPr id="1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 name="Rectangle 2">
            <a:extLst>
              <a:ext uri="{FF2B5EF4-FFF2-40B4-BE49-F238E27FC236}">
                <a16:creationId xmlns:a16="http://schemas.microsoft.com/office/drawing/2014/main" id="{73C5263F-2EA6-614C-9DA1-FB2D151261E2}"/>
              </a:ext>
            </a:extLst>
          </p:cNvPr>
          <p:cNvSpPr/>
          <p:nvPr userDrawn="1"/>
        </p:nvSpPr>
        <p:spPr bwMode="auto">
          <a:xfrm>
            <a:off x="-4763" y="9167174"/>
            <a:ext cx="130048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algn="l"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52" name="Title Text"/>
          <p:cNvSpPr txBox="1">
            <a:spLocks noGrp="1"/>
          </p:cNvSpPr>
          <p:nvPr>
            <p:ph type="title"/>
          </p:nvPr>
        </p:nvSpPr>
        <p:spPr>
          <a:prstGeom prst="rect">
            <a:avLst/>
          </a:prstGeom>
        </p:spPr>
        <p:txBody>
          <a:bodyPr/>
          <a:lstStyle/>
          <a:p>
            <a:r>
              <a:t>Title Text</a:t>
            </a:r>
          </a:p>
        </p:txBody>
      </p:sp>
      <p:sp>
        <p:nvSpPr>
          <p:cNvPr id="153" name="Body Level One…"/>
          <p:cNvSpPr txBox="1">
            <a:spLocks noGrp="1"/>
          </p:cNvSpPr>
          <p:nvPr>
            <p:ph type="body" sz="half" idx="1"/>
          </p:nvPr>
        </p:nvSpPr>
        <p:spPr>
          <a:xfrm>
            <a:off x="1892299" y="3267075"/>
            <a:ext cx="9220202" cy="47244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5360" y="3029939"/>
            <a:ext cx="11054080" cy="2090702"/>
          </a:xfrm>
        </p:spPr>
        <p:txBody>
          <a:bodyPr/>
          <a:lstStyle/>
          <a:p>
            <a:r>
              <a:rPr lang="en-GB"/>
              <a:t>Click to edit Master title style</a:t>
            </a:r>
            <a:endParaRPr lang="en-US"/>
          </a:p>
        </p:txBody>
      </p:sp>
      <p:sp>
        <p:nvSpPr>
          <p:cNvPr id="3" name="Subtitle 2"/>
          <p:cNvSpPr>
            <a:spLocks noGrp="1"/>
          </p:cNvSpPr>
          <p:nvPr>
            <p:ph type="subTitle" idx="1"/>
          </p:nvPr>
        </p:nvSpPr>
        <p:spPr>
          <a:xfrm>
            <a:off x="1950720" y="5527040"/>
            <a:ext cx="9103360" cy="2492587"/>
          </a:xfrm>
        </p:spPr>
        <p:txBody>
          <a:bodyPr/>
          <a:lstStyle>
            <a:lvl1pPr marL="0" indent="0" algn="ctr">
              <a:buNone/>
              <a:defRPr>
                <a:solidFill>
                  <a:schemeClr val="tx1">
                    <a:tint val="75000"/>
                  </a:schemeClr>
                </a:solidFill>
              </a:defRPr>
            </a:lvl1pPr>
            <a:lvl2pPr marL="650230" indent="0" algn="ctr">
              <a:buNone/>
              <a:defRPr>
                <a:solidFill>
                  <a:schemeClr val="tx1">
                    <a:tint val="75000"/>
                  </a:schemeClr>
                </a:solidFill>
              </a:defRPr>
            </a:lvl2pPr>
            <a:lvl3pPr marL="1300460" indent="0" algn="ctr">
              <a:buNone/>
              <a:defRPr>
                <a:solidFill>
                  <a:schemeClr val="tx1">
                    <a:tint val="75000"/>
                  </a:schemeClr>
                </a:solidFill>
              </a:defRPr>
            </a:lvl3pPr>
            <a:lvl4pPr marL="1950690" indent="0" algn="ctr">
              <a:buNone/>
              <a:defRPr>
                <a:solidFill>
                  <a:schemeClr val="tx1">
                    <a:tint val="75000"/>
                  </a:schemeClr>
                </a:solidFill>
              </a:defRPr>
            </a:lvl4pPr>
            <a:lvl5pPr marL="2600919" indent="0" algn="ctr">
              <a:buNone/>
              <a:defRPr>
                <a:solidFill>
                  <a:schemeClr val="tx1">
                    <a:tint val="75000"/>
                  </a:schemeClr>
                </a:solidFill>
              </a:defRPr>
            </a:lvl5pPr>
            <a:lvl6pPr marL="3251149" indent="0" algn="ctr">
              <a:buNone/>
              <a:defRPr>
                <a:solidFill>
                  <a:schemeClr val="tx1">
                    <a:tint val="75000"/>
                  </a:schemeClr>
                </a:solidFill>
              </a:defRPr>
            </a:lvl6pPr>
            <a:lvl7pPr marL="3901379" indent="0" algn="ctr">
              <a:buNone/>
              <a:defRPr>
                <a:solidFill>
                  <a:schemeClr val="tx1">
                    <a:tint val="75000"/>
                  </a:schemeClr>
                </a:solidFill>
              </a:defRPr>
            </a:lvl7pPr>
            <a:lvl8pPr marL="4551609" indent="0" algn="ctr">
              <a:buNone/>
              <a:defRPr>
                <a:solidFill>
                  <a:schemeClr val="tx1">
                    <a:tint val="75000"/>
                  </a:schemeClr>
                </a:solidFill>
              </a:defRPr>
            </a:lvl8pPr>
            <a:lvl9pPr marL="5201839"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9/11/18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45054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9/11/18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76121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290" y="6267592"/>
            <a:ext cx="11054080" cy="1937173"/>
          </a:xfrm>
        </p:spPr>
        <p:txBody>
          <a:bodyPr anchor="t"/>
          <a:lstStyle>
            <a:lvl1pPr algn="l">
              <a:defRPr sz="5689" b="1" cap="all"/>
            </a:lvl1pPr>
          </a:lstStyle>
          <a:p>
            <a:r>
              <a:rPr lang="en-GB"/>
              <a:t>Click to edit Master title style</a:t>
            </a:r>
            <a:endParaRPr lang="en-US"/>
          </a:p>
        </p:txBody>
      </p:sp>
      <p:sp>
        <p:nvSpPr>
          <p:cNvPr id="3" name="Text Placeholder 2"/>
          <p:cNvSpPr>
            <a:spLocks noGrp="1"/>
          </p:cNvSpPr>
          <p:nvPr>
            <p:ph type="body" idx="1"/>
          </p:nvPr>
        </p:nvSpPr>
        <p:spPr>
          <a:xfrm>
            <a:off x="1027290" y="4133993"/>
            <a:ext cx="11054080" cy="2133599"/>
          </a:xfrm>
        </p:spPr>
        <p:txBody>
          <a:bodyPr anchor="b"/>
          <a:lstStyle>
            <a:lvl1pPr marL="0" indent="0">
              <a:buNone/>
              <a:defRPr sz="2844">
                <a:solidFill>
                  <a:schemeClr val="tx1">
                    <a:tint val="75000"/>
                  </a:schemeClr>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9/11/18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66015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50240" y="2275841"/>
            <a:ext cx="5743787" cy="6436925"/>
          </a:xfrm>
        </p:spPr>
        <p:txBody>
          <a:bodyPr/>
          <a:lstStyle>
            <a:lvl1pPr>
              <a:defRPr sz="3982"/>
            </a:lvl1pPr>
            <a:lvl2pPr>
              <a:defRPr sz="3413"/>
            </a:lvl2pPr>
            <a:lvl3pPr>
              <a:defRPr sz="2844"/>
            </a:lvl3pPr>
            <a:lvl4pPr>
              <a:defRPr sz="2560"/>
            </a:lvl4pPr>
            <a:lvl5pPr>
              <a:defRPr sz="2560"/>
            </a:lvl5pPr>
            <a:lvl6pPr>
              <a:defRPr sz="2560"/>
            </a:lvl6pPr>
            <a:lvl7pPr>
              <a:defRPr sz="2560"/>
            </a:lvl7pPr>
            <a:lvl8pPr>
              <a:defRPr sz="2560"/>
            </a:lvl8pPr>
            <a:lvl9pPr>
              <a:defRPr sz="256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610773" y="2275841"/>
            <a:ext cx="5743787" cy="6436925"/>
          </a:xfrm>
        </p:spPr>
        <p:txBody>
          <a:bodyPr/>
          <a:lstStyle>
            <a:lvl1pPr>
              <a:defRPr sz="3982"/>
            </a:lvl1pPr>
            <a:lvl2pPr>
              <a:defRPr sz="3413"/>
            </a:lvl2pPr>
            <a:lvl3pPr>
              <a:defRPr sz="2844"/>
            </a:lvl3pPr>
            <a:lvl4pPr>
              <a:defRPr sz="2560"/>
            </a:lvl4pPr>
            <a:lvl5pPr>
              <a:defRPr sz="2560"/>
            </a:lvl5pPr>
            <a:lvl6pPr>
              <a:defRPr sz="2560"/>
            </a:lvl6pPr>
            <a:lvl7pPr>
              <a:defRPr sz="2560"/>
            </a:lvl7pPr>
            <a:lvl8pPr>
              <a:defRPr sz="2560"/>
            </a:lvl8pPr>
            <a:lvl9pPr>
              <a:defRPr sz="256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9/11/18</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3059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50240" y="2183272"/>
            <a:ext cx="5746045" cy="909884"/>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GB"/>
              <a:t>Click to edit Master text styles</a:t>
            </a:r>
          </a:p>
        </p:txBody>
      </p:sp>
      <p:sp>
        <p:nvSpPr>
          <p:cNvPr id="4" name="Content Placeholder 3"/>
          <p:cNvSpPr>
            <a:spLocks noGrp="1"/>
          </p:cNvSpPr>
          <p:nvPr>
            <p:ph sz="half" idx="2"/>
          </p:nvPr>
        </p:nvSpPr>
        <p:spPr>
          <a:xfrm>
            <a:off x="650240" y="3093155"/>
            <a:ext cx="5746045" cy="5619610"/>
          </a:xfrm>
        </p:spPr>
        <p:txBody>
          <a:bodyPr/>
          <a:lstStyle>
            <a:lvl1pPr>
              <a:defRPr sz="3413"/>
            </a:lvl1pPr>
            <a:lvl2pPr>
              <a:defRPr sz="2844"/>
            </a:lvl2pPr>
            <a:lvl3pPr>
              <a:defRPr sz="2560"/>
            </a:lvl3pPr>
            <a:lvl4pPr>
              <a:defRPr sz="2276"/>
            </a:lvl4pPr>
            <a:lvl5pPr>
              <a:defRPr sz="2276"/>
            </a:lvl5pPr>
            <a:lvl6pPr>
              <a:defRPr sz="2276"/>
            </a:lvl6pPr>
            <a:lvl7pPr>
              <a:defRPr sz="2276"/>
            </a:lvl7pPr>
            <a:lvl8pPr>
              <a:defRPr sz="2276"/>
            </a:lvl8pPr>
            <a:lvl9pPr>
              <a:defRPr sz="2276"/>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606259" y="2183272"/>
            <a:ext cx="5748302" cy="909884"/>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GB"/>
              <a:t>Click to edit Master text styles</a:t>
            </a:r>
          </a:p>
        </p:txBody>
      </p:sp>
      <p:sp>
        <p:nvSpPr>
          <p:cNvPr id="6" name="Content Placeholder 5"/>
          <p:cNvSpPr>
            <a:spLocks noGrp="1"/>
          </p:cNvSpPr>
          <p:nvPr>
            <p:ph sz="quarter" idx="4"/>
          </p:nvPr>
        </p:nvSpPr>
        <p:spPr>
          <a:xfrm>
            <a:off x="6606259" y="3093155"/>
            <a:ext cx="5748302" cy="5619610"/>
          </a:xfrm>
        </p:spPr>
        <p:txBody>
          <a:bodyPr/>
          <a:lstStyle>
            <a:lvl1pPr>
              <a:defRPr sz="3413"/>
            </a:lvl1pPr>
            <a:lvl2pPr>
              <a:defRPr sz="2844"/>
            </a:lvl2pPr>
            <a:lvl3pPr>
              <a:defRPr sz="2560"/>
            </a:lvl3pPr>
            <a:lvl4pPr>
              <a:defRPr sz="2276"/>
            </a:lvl4pPr>
            <a:lvl5pPr>
              <a:defRPr sz="2276"/>
            </a:lvl5pPr>
            <a:lvl6pPr>
              <a:defRPr sz="2276"/>
            </a:lvl6pPr>
            <a:lvl7pPr>
              <a:defRPr sz="2276"/>
            </a:lvl7pPr>
            <a:lvl8pPr>
              <a:defRPr sz="2276"/>
            </a:lvl8pPr>
            <a:lvl9pPr>
              <a:defRPr sz="2276"/>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9/11/18</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594041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9/11/18</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54276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9/11/18</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150098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241" y="388338"/>
            <a:ext cx="4278490" cy="1652693"/>
          </a:xfrm>
        </p:spPr>
        <p:txBody>
          <a:bodyPr anchor="b"/>
          <a:lstStyle>
            <a:lvl1pPr algn="l">
              <a:defRPr sz="2844" b="1"/>
            </a:lvl1pPr>
          </a:lstStyle>
          <a:p>
            <a:r>
              <a:rPr lang="en-GB"/>
              <a:t>Click to edit Master title style</a:t>
            </a:r>
            <a:endParaRPr lang="en-US"/>
          </a:p>
        </p:txBody>
      </p:sp>
      <p:sp>
        <p:nvSpPr>
          <p:cNvPr id="3" name="Content Placeholder 2"/>
          <p:cNvSpPr>
            <a:spLocks noGrp="1"/>
          </p:cNvSpPr>
          <p:nvPr>
            <p:ph idx="1"/>
          </p:nvPr>
        </p:nvSpPr>
        <p:spPr>
          <a:xfrm>
            <a:off x="5084516" y="388339"/>
            <a:ext cx="7270044" cy="8324427"/>
          </a:xfrm>
        </p:spPr>
        <p:txBody>
          <a:bodyPr/>
          <a:lstStyle>
            <a:lvl1pPr>
              <a:defRPr sz="4551"/>
            </a:lvl1pPr>
            <a:lvl2pPr>
              <a:defRPr sz="3982"/>
            </a:lvl2pPr>
            <a:lvl3pPr>
              <a:defRPr sz="3413"/>
            </a:lvl3pPr>
            <a:lvl4pPr>
              <a:defRPr sz="2844"/>
            </a:lvl4pPr>
            <a:lvl5pPr>
              <a:defRPr sz="2844"/>
            </a:lvl5pPr>
            <a:lvl6pPr>
              <a:defRPr sz="2844"/>
            </a:lvl6pPr>
            <a:lvl7pPr>
              <a:defRPr sz="2844"/>
            </a:lvl7pPr>
            <a:lvl8pPr>
              <a:defRPr sz="2844"/>
            </a:lvl8pPr>
            <a:lvl9pPr>
              <a:defRPr sz="2844"/>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50241" y="2041032"/>
            <a:ext cx="4278490" cy="6671734"/>
          </a:xfrm>
        </p:spPr>
        <p:txBody>
          <a:bodyPr/>
          <a:lstStyle>
            <a:lvl1pPr marL="0" indent="0">
              <a:buNone/>
              <a:defRPr sz="1991"/>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en-GB"/>
              <a:t>Click to edit Master text styles</a:t>
            </a:r>
          </a:p>
        </p:txBody>
      </p:sp>
      <p:sp>
        <p:nvSpPr>
          <p:cNvPr id="5" name="Date Placeholder 4"/>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9/11/18</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979333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032" y="6827520"/>
            <a:ext cx="7802880" cy="806027"/>
          </a:xfrm>
        </p:spPr>
        <p:txBody>
          <a:bodyPr anchor="b"/>
          <a:lstStyle>
            <a:lvl1pPr algn="l">
              <a:defRPr sz="2844" b="1"/>
            </a:lvl1pPr>
          </a:lstStyle>
          <a:p>
            <a:r>
              <a:rPr lang="en-GB"/>
              <a:t>Click to edit Master title style</a:t>
            </a:r>
            <a:endParaRPr lang="en-US"/>
          </a:p>
        </p:txBody>
      </p:sp>
      <p:sp>
        <p:nvSpPr>
          <p:cNvPr id="3" name="Picture Placeholder 2"/>
          <p:cNvSpPr>
            <a:spLocks noGrp="1"/>
          </p:cNvSpPr>
          <p:nvPr>
            <p:ph type="pic" idx="1"/>
          </p:nvPr>
        </p:nvSpPr>
        <p:spPr>
          <a:xfrm>
            <a:off x="2549032" y="871502"/>
            <a:ext cx="7802880" cy="5852160"/>
          </a:xfrm>
        </p:spPr>
        <p:txBody>
          <a:bodyPr/>
          <a:lstStyle>
            <a:lvl1pPr marL="0" indent="0">
              <a:buNone/>
              <a:defRPr sz="4551"/>
            </a:lvl1pPr>
            <a:lvl2pPr marL="650230" indent="0">
              <a:buNone/>
              <a:defRPr sz="3982"/>
            </a:lvl2pPr>
            <a:lvl3pPr marL="1300460" indent="0">
              <a:buNone/>
              <a:defRPr sz="3413"/>
            </a:lvl3pPr>
            <a:lvl4pPr marL="1950690" indent="0">
              <a:buNone/>
              <a:defRPr sz="2844"/>
            </a:lvl4pPr>
            <a:lvl5pPr marL="2600919" indent="0">
              <a:buNone/>
              <a:defRPr sz="2844"/>
            </a:lvl5pPr>
            <a:lvl6pPr marL="3251149" indent="0">
              <a:buNone/>
              <a:defRPr sz="2844"/>
            </a:lvl6pPr>
            <a:lvl7pPr marL="3901379" indent="0">
              <a:buNone/>
              <a:defRPr sz="2844"/>
            </a:lvl7pPr>
            <a:lvl8pPr marL="4551609" indent="0">
              <a:buNone/>
              <a:defRPr sz="2844"/>
            </a:lvl8pPr>
            <a:lvl9pPr marL="5201839" indent="0">
              <a:buNone/>
              <a:defRPr sz="2844"/>
            </a:lvl9pPr>
          </a:lstStyle>
          <a:p>
            <a:endParaRPr lang="en-US"/>
          </a:p>
        </p:txBody>
      </p:sp>
      <p:sp>
        <p:nvSpPr>
          <p:cNvPr id="4" name="Text Placeholder 3"/>
          <p:cNvSpPr>
            <a:spLocks noGrp="1"/>
          </p:cNvSpPr>
          <p:nvPr>
            <p:ph type="body" sz="half" idx="2"/>
          </p:nvPr>
        </p:nvSpPr>
        <p:spPr>
          <a:xfrm>
            <a:off x="2549032" y="7633547"/>
            <a:ext cx="7802880" cy="1144693"/>
          </a:xfrm>
        </p:spPr>
        <p:txBody>
          <a:bodyPr/>
          <a:lstStyle>
            <a:lvl1pPr marL="0" indent="0">
              <a:buNone/>
              <a:defRPr sz="1991"/>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en-GB"/>
              <a:t>Click to edit Master text styles</a:t>
            </a:r>
          </a:p>
        </p:txBody>
      </p:sp>
      <p:sp>
        <p:nvSpPr>
          <p:cNvPr id="5" name="Date Placeholder 4"/>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9/11/18</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692567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9/11/18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851734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480" y="390597"/>
            <a:ext cx="2926080" cy="8322169"/>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50240" y="390597"/>
            <a:ext cx="8561493" cy="832216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9/11/18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167476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5360" y="3029939"/>
            <a:ext cx="11054080" cy="2090702"/>
          </a:xfrm>
        </p:spPr>
        <p:txBody>
          <a:bodyPr/>
          <a:lstStyle/>
          <a:p>
            <a:r>
              <a:rPr lang="en-GB"/>
              <a:t>Click to edit Master title style</a:t>
            </a:r>
            <a:endParaRPr lang="en-US"/>
          </a:p>
        </p:txBody>
      </p:sp>
      <p:sp>
        <p:nvSpPr>
          <p:cNvPr id="3" name="Subtitle 2"/>
          <p:cNvSpPr>
            <a:spLocks noGrp="1"/>
          </p:cNvSpPr>
          <p:nvPr>
            <p:ph type="subTitle" idx="1"/>
          </p:nvPr>
        </p:nvSpPr>
        <p:spPr>
          <a:xfrm>
            <a:off x="1950720" y="5527040"/>
            <a:ext cx="9103360" cy="2492587"/>
          </a:xfrm>
        </p:spPr>
        <p:txBody>
          <a:bodyPr/>
          <a:lstStyle>
            <a:lvl1pPr marL="0" indent="0" algn="ctr">
              <a:buNone/>
              <a:defRPr/>
            </a:lvl1pPr>
            <a:lvl2pPr marL="650230" indent="0" algn="ctr">
              <a:buNone/>
              <a:defRPr/>
            </a:lvl2pPr>
            <a:lvl3pPr marL="1300460" indent="0" algn="ctr">
              <a:buNone/>
              <a:defRPr/>
            </a:lvl3pPr>
            <a:lvl4pPr marL="1950690" indent="0" algn="ctr">
              <a:buNone/>
              <a:defRPr/>
            </a:lvl4pPr>
            <a:lvl5pPr marL="2600919" indent="0" algn="ctr">
              <a:buNone/>
              <a:defRPr/>
            </a:lvl5pPr>
            <a:lvl6pPr marL="3251149" indent="0" algn="ctr">
              <a:buNone/>
              <a:defRPr/>
            </a:lvl6pPr>
            <a:lvl7pPr marL="3901379" indent="0" algn="ctr">
              <a:buNone/>
              <a:defRPr/>
            </a:lvl7pPr>
            <a:lvl8pPr marL="4551609" indent="0" algn="ctr">
              <a:buNone/>
              <a:defRPr/>
            </a:lvl8pPr>
            <a:lvl9pPr marL="5201839"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23082324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613629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290" y="6267592"/>
            <a:ext cx="11054080" cy="1937173"/>
          </a:xfrm>
        </p:spPr>
        <p:txBody>
          <a:bodyPr/>
          <a:lstStyle>
            <a:lvl1pPr algn="l">
              <a:defRPr sz="5689" b="1" cap="all"/>
            </a:lvl1pPr>
          </a:lstStyle>
          <a:p>
            <a:r>
              <a:rPr lang="en-GB"/>
              <a:t>Click to edit Master title style</a:t>
            </a:r>
            <a:endParaRPr lang="en-US"/>
          </a:p>
        </p:txBody>
      </p:sp>
      <p:sp>
        <p:nvSpPr>
          <p:cNvPr id="3" name="Text Placeholder 2"/>
          <p:cNvSpPr>
            <a:spLocks noGrp="1"/>
          </p:cNvSpPr>
          <p:nvPr>
            <p:ph type="body" idx="1"/>
          </p:nvPr>
        </p:nvSpPr>
        <p:spPr>
          <a:xfrm>
            <a:off x="1027290" y="4133993"/>
            <a:ext cx="11054080" cy="2133599"/>
          </a:xfrm>
        </p:spPr>
        <p:txBody>
          <a:bodyPr anchor="b"/>
          <a:lstStyle>
            <a:lvl1pPr marL="0" indent="0">
              <a:buNone/>
              <a:defRPr sz="2844"/>
            </a:lvl1pPr>
            <a:lvl2pPr marL="650230" indent="0">
              <a:buNone/>
              <a:defRPr sz="2560"/>
            </a:lvl2pPr>
            <a:lvl3pPr marL="1300460" indent="0">
              <a:buNone/>
              <a:defRPr sz="2276"/>
            </a:lvl3pPr>
            <a:lvl4pPr marL="1950690" indent="0">
              <a:buNone/>
              <a:defRPr sz="1991"/>
            </a:lvl4pPr>
            <a:lvl5pPr marL="2600919" indent="0">
              <a:buNone/>
              <a:defRPr sz="1991"/>
            </a:lvl5pPr>
            <a:lvl6pPr marL="3251149" indent="0">
              <a:buNone/>
              <a:defRPr sz="1991"/>
            </a:lvl6pPr>
            <a:lvl7pPr marL="3901379" indent="0">
              <a:buNone/>
              <a:defRPr sz="1991"/>
            </a:lvl7pPr>
            <a:lvl8pPr marL="4551609" indent="0">
              <a:buNone/>
              <a:defRPr sz="1991"/>
            </a:lvl8pPr>
            <a:lvl9pPr marL="5201839" indent="0">
              <a:buNone/>
              <a:defRPr sz="1991"/>
            </a:lvl9pPr>
          </a:lstStyle>
          <a:p>
            <a:pPr lvl="0"/>
            <a:r>
              <a:rPr lang="en-GB"/>
              <a:t>Click to edit Master text styles</a:t>
            </a:r>
          </a:p>
        </p:txBody>
      </p:sp>
    </p:spTree>
    <p:extLst>
      <p:ext uri="{BB962C8B-B14F-4D97-AF65-F5344CB8AC3E}">
        <p14:creationId xmlns:p14="http://schemas.microsoft.com/office/powerpoint/2010/main" val="9961639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50241" y="2643859"/>
            <a:ext cx="4854222" cy="4775199"/>
          </a:xfrm>
        </p:spPr>
        <p:txBody>
          <a:bodyPr/>
          <a:lstStyle>
            <a:lvl1pPr>
              <a:defRPr sz="3982"/>
            </a:lvl1pPr>
            <a:lvl2pPr>
              <a:defRPr sz="3413"/>
            </a:lvl2pPr>
            <a:lvl3pPr>
              <a:defRPr sz="2844"/>
            </a:lvl3pPr>
            <a:lvl4pPr>
              <a:defRPr sz="2560"/>
            </a:lvl4pPr>
            <a:lvl5pPr>
              <a:defRPr sz="2560"/>
            </a:lvl5pPr>
            <a:lvl6pPr>
              <a:defRPr sz="2560"/>
            </a:lvl6pPr>
            <a:lvl7pPr>
              <a:defRPr sz="2560"/>
            </a:lvl7pPr>
            <a:lvl8pPr>
              <a:defRPr sz="2560"/>
            </a:lvl8pPr>
            <a:lvl9pPr>
              <a:defRPr sz="256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721210" y="2643859"/>
            <a:ext cx="4854222" cy="4775199"/>
          </a:xfrm>
        </p:spPr>
        <p:txBody>
          <a:bodyPr/>
          <a:lstStyle>
            <a:lvl1pPr>
              <a:defRPr sz="3982"/>
            </a:lvl1pPr>
            <a:lvl2pPr>
              <a:defRPr sz="3413"/>
            </a:lvl2pPr>
            <a:lvl3pPr>
              <a:defRPr sz="2844"/>
            </a:lvl3pPr>
            <a:lvl4pPr>
              <a:defRPr sz="2560"/>
            </a:lvl4pPr>
            <a:lvl5pPr>
              <a:defRPr sz="2560"/>
            </a:lvl5pPr>
            <a:lvl6pPr>
              <a:defRPr sz="2560"/>
            </a:lvl6pPr>
            <a:lvl7pPr>
              <a:defRPr sz="2560"/>
            </a:lvl7pPr>
            <a:lvl8pPr>
              <a:defRPr sz="2560"/>
            </a:lvl8pPr>
            <a:lvl9pPr>
              <a:defRPr sz="256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5037364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240" y="390596"/>
            <a:ext cx="11704320" cy="16256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50240" y="2183272"/>
            <a:ext cx="5746045" cy="909884"/>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GB"/>
              <a:t>Click to edit Master text styles</a:t>
            </a:r>
          </a:p>
        </p:txBody>
      </p:sp>
      <p:sp>
        <p:nvSpPr>
          <p:cNvPr id="4" name="Content Placeholder 3"/>
          <p:cNvSpPr>
            <a:spLocks noGrp="1"/>
          </p:cNvSpPr>
          <p:nvPr>
            <p:ph sz="half" idx="2"/>
          </p:nvPr>
        </p:nvSpPr>
        <p:spPr>
          <a:xfrm>
            <a:off x="650240" y="3093155"/>
            <a:ext cx="5746045" cy="5619610"/>
          </a:xfrm>
        </p:spPr>
        <p:txBody>
          <a:bodyPr/>
          <a:lstStyle>
            <a:lvl1pPr>
              <a:defRPr sz="3413"/>
            </a:lvl1pPr>
            <a:lvl2pPr>
              <a:defRPr sz="2844"/>
            </a:lvl2pPr>
            <a:lvl3pPr>
              <a:defRPr sz="2560"/>
            </a:lvl3pPr>
            <a:lvl4pPr>
              <a:defRPr sz="2276"/>
            </a:lvl4pPr>
            <a:lvl5pPr>
              <a:defRPr sz="2276"/>
            </a:lvl5pPr>
            <a:lvl6pPr>
              <a:defRPr sz="2276"/>
            </a:lvl6pPr>
            <a:lvl7pPr>
              <a:defRPr sz="2276"/>
            </a:lvl7pPr>
            <a:lvl8pPr>
              <a:defRPr sz="2276"/>
            </a:lvl8pPr>
            <a:lvl9pPr>
              <a:defRPr sz="2276"/>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606259" y="2183272"/>
            <a:ext cx="5748302" cy="909884"/>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GB"/>
              <a:t>Click to edit Master text styles</a:t>
            </a:r>
          </a:p>
        </p:txBody>
      </p:sp>
      <p:sp>
        <p:nvSpPr>
          <p:cNvPr id="6" name="Content Placeholder 5"/>
          <p:cNvSpPr>
            <a:spLocks noGrp="1"/>
          </p:cNvSpPr>
          <p:nvPr>
            <p:ph sz="quarter" idx="4"/>
          </p:nvPr>
        </p:nvSpPr>
        <p:spPr>
          <a:xfrm>
            <a:off x="6606259" y="3093155"/>
            <a:ext cx="5748302" cy="5619610"/>
          </a:xfrm>
        </p:spPr>
        <p:txBody>
          <a:bodyPr/>
          <a:lstStyle>
            <a:lvl1pPr>
              <a:defRPr sz="3413"/>
            </a:lvl1pPr>
            <a:lvl2pPr>
              <a:defRPr sz="2844"/>
            </a:lvl2pPr>
            <a:lvl3pPr>
              <a:defRPr sz="2560"/>
            </a:lvl3pPr>
            <a:lvl4pPr>
              <a:defRPr sz="2276"/>
            </a:lvl4pPr>
            <a:lvl5pPr>
              <a:defRPr sz="2276"/>
            </a:lvl5pPr>
            <a:lvl6pPr>
              <a:defRPr sz="2276"/>
            </a:lvl6pPr>
            <a:lvl7pPr>
              <a:defRPr sz="2276"/>
            </a:lvl7pPr>
            <a:lvl8pPr>
              <a:defRPr sz="2276"/>
            </a:lvl8pPr>
            <a:lvl9pPr>
              <a:defRPr sz="2276"/>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5544451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559555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69655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241" y="388338"/>
            <a:ext cx="4278490" cy="1652693"/>
          </a:xfrm>
        </p:spPr>
        <p:txBody>
          <a:bodyPr anchor="b"/>
          <a:lstStyle>
            <a:lvl1pPr algn="l">
              <a:defRPr sz="2844" b="1"/>
            </a:lvl1pPr>
          </a:lstStyle>
          <a:p>
            <a:r>
              <a:rPr lang="en-GB"/>
              <a:t>Click to edit Master title style</a:t>
            </a:r>
            <a:endParaRPr lang="en-US"/>
          </a:p>
        </p:txBody>
      </p:sp>
      <p:sp>
        <p:nvSpPr>
          <p:cNvPr id="3" name="Content Placeholder 2"/>
          <p:cNvSpPr>
            <a:spLocks noGrp="1"/>
          </p:cNvSpPr>
          <p:nvPr>
            <p:ph idx="1"/>
          </p:nvPr>
        </p:nvSpPr>
        <p:spPr>
          <a:xfrm>
            <a:off x="5084516" y="388339"/>
            <a:ext cx="7270044" cy="8324427"/>
          </a:xfrm>
        </p:spPr>
        <p:txBody>
          <a:bodyPr/>
          <a:lstStyle>
            <a:lvl1pPr>
              <a:defRPr sz="4551"/>
            </a:lvl1pPr>
            <a:lvl2pPr>
              <a:defRPr sz="3982"/>
            </a:lvl2pPr>
            <a:lvl3pPr>
              <a:defRPr sz="3413"/>
            </a:lvl3pPr>
            <a:lvl4pPr>
              <a:defRPr sz="2844"/>
            </a:lvl4pPr>
            <a:lvl5pPr>
              <a:defRPr sz="2844"/>
            </a:lvl5pPr>
            <a:lvl6pPr>
              <a:defRPr sz="2844"/>
            </a:lvl6pPr>
            <a:lvl7pPr>
              <a:defRPr sz="2844"/>
            </a:lvl7pPr>
            <a:lvl8pPr>
              <a:defRPr sz="2844"/>
            </a:lvl8pPr>
            <a:lvl9pPr>
              <a:defRPr sz="2844"/>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50241" y="2041032"/>
            <a:ext cx="4278490" cy="6671734"/>
          </a:xfrm>
        </p:spPr>
        <p:txBody>
          <a:bodyPr/>
          <a:lstStyle>
            <a:lvl1pPr marL="0" indent="0">
              <a:buNone/>
              <a:defRPr sz="1991"/>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en-GB"/>
              <a:t>Click to edit Master text styles</a:t>
            </a:r>
          </a:p>
        </p:txBody>
      </p:sp>
    </p:spTree>
    <p:extLst>
      <p:ext uri="{BB962C8B-B14F-4D97-AF65-F5344CB8AC3E}">
        <p14:creationId xmlns:p14="http://schemas.microsoft.com/office/powerpoint/2010/main" val="12265448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032" y="6827520"/>
            <a:ext cx="7802880" cy="806027"/>
          </a:xfrm>
        </p:spPr>
        <p:txBody>
          <a:bodyPr anchor="b"/>
          <a:lstStyle>
            <a:lvl1pPr algn="l">
              <a:defRPr sz="2844" b="1"/>
            </a:lvl1pPr>
          </a:lstStyle>
          <a:p>
            <a:r>
              <a:rPr lang="en-GB"/>
              <a:t>Click to edit Master title style</a:t>
            </a:r>
            <a:endParaRPr lang="en-US"/>
          </a:p>
        </p:txBody>
      </p:sp>
      <p:sp>
        <p:nvSpPr>
          <p:cNvPr id="3" name="Picture Placeholder 2"/>
          <p:cNvSpPr>
            <a:spLocks noGrp="1"/>
          </p:cNvSpPr>
          <p:nvPr>
            <p:ph type="pic" idx="1"/>
          </p:nvPr>
        </p:nvSpPr>
        <p:spPr>
          <a:xfrm>
            <a:off x="2549032" y="871502"/>
            <a:ext cx="7802880" cy="5852160"/>
          </a:xfrm>
        </p:spPr>
        <p:txBody>
          <a:bodyPr/>
          <a:lstStyle>
            <a:lvl1pPr marL="0" indent="0">
              <a:buNone/>
              <a:defRPr sz="4551"/>
            </a:lvl1pPr>
            <a:lvl2pPr marL="650230" indent="0">
              <a:buNone/>
              <a:defRPr sz="3982"/>
            </a:lvl2pPr>
            <a:lvl3pPr marL="1300460" indent="0">
              <a:buNone/>
              <a:defRPr sz="3413"/>
            </a:lvl3pPr>
            <a:lvl4pPr marL="1950690" indent="0">
              <a:buNone/>
              <a:defRPr sz="2844"/>
            </a:lvl4pPr>
            <a:lvl5pPr marL="2600919" indent="0">
              <a:buNone/>
              <a:defRPr sz="2844"/>
            </a:lvl5pPr>
            <a:lvl6pPr marL="3251149" indent="0">
              <a:buNone/>
              <a:defRPr sz="2844"/>
            </a:lvl6pPr>
            <a:lvl7pPr marL="3901379" indent="0">
              <a:buNone/>
              <a:defRPr sz="2844"/>
            </a:lvl7pPr>
            <a:lvl8pPr marL="4551609" indent="0">
              <a:buNone/>
              <a:defRPr sz="2844"/>
            </a:lvl8pPr>
            <a:lvl9pPr marL="5201839" indent="0">
              <a:buNone/>
              <a:defRPr sz="2844"/>
            </a:lvl9pPr>
          </a:lstStyle>
          <a:p>
            <a:pPr lvl="0"/>
            <a:endParaRPr lang="en-US" noProof="0"/>
          </a:p>
        </p:txBody>
      </p:sp>
      <p:sp>
        <p:nvSpPr>
          <p:cNvPr id="4" name="Text Placeholder 3"/>
          <p:cNvSpPr>
            <a:spLocks noGrp="1"/>
          </p:cNvSpPr>
          <p:nvPr>
            <p:ph type="body" sz="half" idx="2"/>
          </p:nvPr>
        </p:nvSpPr>
        <p:spPr>
          <a:xfrm>
            <a:off x="2549032" y="7633547"/>
            <a:ext cx="7802880" cy="1144693"/>
          </a:xfrm>
        </p:spPr>
        <p:txBody>
          <a:bodyPr/>
          <a:lstStyle>
            <a:lvl1pPr marL="0" indent="0">
              <a:buNone/>
              <a:defRPr sz="1991"/>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en-GB"/>
              <a:t>Click to edit Master text styles</a:t>
            </a:r>
          </a:p>
        </p:txBody>
      </p:sp>
    </p:spTree>
    <p:extLst>
      <p:ext uri="{BB962C8B-B14F-4D97-AF65-F5344CB8AC3E}">
        <p14:creationId xmlns:p14="http://schemas.microsoft.com/office/powerpoint/2010/main" val="25951098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224061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94134" y="889565"/>
            <a:ext cx="2481297" cy="6529493"/>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50240" y="889565"/>
            <a:ext cx="7227147" cy="6529493"/>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6899883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2.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9"/>
          <a:srcRect/>
          <a:stretch>
            <a:fillRect/>
          </a:stretch>
        </a:blipFill>
        <a:effectLst/>
      </p:bgPr>
    </p:bg>
    <p:spTree>
      <p:nvGrpSpPr>
        <p:cNvPr id="1" name=""/>
        <p:cNvGrpSpPr/>
        <p:nvPr/>
      </p:nvGrpSpPr>
      <p:grpSpPr>
        <a:xfrm>
          <a:off x="0" y="0"/>
          <a:ext cx="0" cy="0"/>
          <a:chOff x="0" y="0"/>
          <a:chExt cx="0" cy="0"/>
        </a:xfrm>
      </p:grpSpPr>
      <p:sp>
        <p:nvSpPr>
          <p:cNvPr id="2" name="Body Level One…"/>
          <p:cNvSpPr txBox="1">
            <a:spLocks noGrp="1"/>
          </p:cNvSpPr>
          <p:nvPr>
            <p:ph type="body" idx="1"/>
          </p:nvPr>
        </p:nvSpPr>
        <p:spPr>
          <a:xfrm>
            <a:off x="2197099" y="1790699"/>
            <a:ext cx="8601077" cy="6162677"/>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ctr">
            <a:normAutofit/>
          </a:bodyPr>
          <a:lstStyle/>
          <a:p>
            <a:r>
              <a:t>Body Level One</a:t>
            </a:r>
          </a:p>
          <a:p>
            <a:pPr lvl="1"/>
            <a:r>
              <a:t>Body Level Two</a:t>
            </a:r>
          </a:p>
          <a:p>
            <a:pPr lvl="2"/>
            <a:r>
              <a:t>Body Level Three</a:t>
            </a:r>
          </a:p>
          <a:p>
            <a:pPr lvl="3"/>
            <a:r>
              <a:t>Body Level Four</a:t>
            </a:r>
          </a:p>
          <a:p>
            <a:pPr lvl="4"/>
            <a:r>
              <a:t>Body Level Five</a:t>
            </a:r>
          </a:p>
        </p:txBody>
      </p:sp>
      <p:sp>
        <p:nvSpPr>
          <p:cNvPr id="3" name="Title Text"/>
          <p:cNvSpPr txBox="1">
            <a:spLocks noGrp="1"/>
          </p:cNvSpPr>
          <p:nvPr>
            <p:ph type="title"/>
          </p:nvPr>
        </p:nvSpPr>
        <p:spPr>
          <a:xfrm>
            <a:off x="1892299" y="1409699"/>
            <a:ext cx="9220202" cy="182880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ctr">
            <a:normAutofit/>
          </a:bodyPr>
          <a:lstStyle/>
          <a:p>
            <a:r>
              <a:t>Title Text</a:t>
            </a:r>
          </a:p>
        </p:txBody>
      </p:sp>
      <p:sp>
        <p:nvSpPr>
          <p:cNvPr id="4" name="Slide Number"/>
          <p:cNvSpPr txBox="1">
            <a:spLocks noGrp="1"/>
          </p:cNvSpPr>
          <p:nvPr>
            <p:ph type="sldNum" sz="quarter" idx="2"/>
          </p:nvPr>
        </p:nvSpPr>
        <p:spPr>
          <a:xfrm>
            <a:off x="6351587" y="8172450"/>
            <a:ext cx="292101" cy="304800"/>
          </a:xfrm>
          <a:prstGeom prst="rect">
            <a:avLst/>
          </a:prstGeom>
          <a:ln w="3175">
            <a:miter lim="400000"/>
          </a:ln>
        </p:spPr>
        <p:txBody>
          <a:bodyPr wrap="none" lIns="38100" tIns="38100" rIns="38100" bIns="38100">
            <a:spAutoFit/>
          </a:bodyPr>
          <a:lstStyle>
            <a:lvl1pPr algn="ctr">
              <a:defRPr sz="1600">
                <a:solidFill>
                  <a:srgbClr val="535353"/>
                </a:solidFill>
              </a:defRPr>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50" r:id="rId1"/>
    <p:sldLayoutId id="2147483651" r:id="rId2"/>
    <p:sldLayoutId id="2147483652" r:id="rId3"/>
    <p:sldLayoutId id="2147483656" r:id="rId4"/>
    <p:sldLayoutId id="2147483659" r:id="rId5"/>
    <p:sldLayoutId id="2147483660" r:id="rId6"/>
    <p:sldLayoutId id="2147483665" r:id="rId7"/>
  </p:sldLayoutIdLst>
  <p:transition spd="med"/>
  <p:txStyles>
    <p:titleStyle>
      <a:lvl1pPr marL="0" marR="0" indent="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5pPr>
      <a:lvl6pPr marL="0" marR="0" indent="11430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6pPr>
      <a:lvl7pPr marL="0" marR="0" indent="1371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7pPr>
      <a:lvl8pPr marL="0" marR="0" indent="1600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8pPr>
      <a:lvl9pPr marL="0" marR="0" indent="1828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9pPr>
    </p:titleStyle>
    <p:bodyStyle>
      <a:lvl1pPr marL="498060" marR="0" indent="-498060"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1pPr>
      <a:lvl2pPr marL="1018760" marR="0" indent="-498060"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2pPr>
      <a:lvl3pPr marL="1539460" marR="0" indent="-498060"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3pPr>
      <a:lvl4pPr marL="2060160" marR="0" indent="-498060"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4pPr>
      <a:lvl5pPr marL="2580860" marR="0" indent="-498060"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5pPr>
      <a:lvl6pPr marL="3101560" marR="0" indent="-498060"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6pPr>
      <a:lvl7pPr marL="36222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7pPr>
      <a:lvl8pPr marL="41429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8pPr>
      <a:lvl9pPr marL="46636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9pPr>
    </p:bodyStyle>
    <p:otherStyle>
      <a:lvl1pPr marL="0" marR="0" indent="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Gill Sans Light"/>
        </a:defRPr>
      </a:lvl5pPr>
      <a:lvl6pPr marL="0" marR="0" indent="114300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Gill Sans Light"/>
        </a:defRPr>
      </a:lvl6pPr>
      <a:lvl7pPr marL="0" marR="0" indent="137160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Gill Sans Light"/>
        </a:defRPr>
      </a:lvl7pPr>
      <a:lvl8pPr marL="0" marR="0" indent="160020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Gill Sans Light"/>
        </a:defRPr>
      </a:lvl8pPr>
      <a:lvl9pPr marL="0" marR="0" indent="182880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Gill Sans Ligh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0240" y="390596"/>
            <a:ext cx="11704320" cy="16256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50240" y="2275841"/>
            <a:ext cx="11704320" cy="643692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50240" y="9040143"/>
            <a:ext cx="3034453" cy="519289"/>
          </a:xfrm>
          <a:prstGeom prst="rect">
            <a:avLst/>
          </a:prstGeom>
        </p:spPr>
        <p:txBody>
          <a:bodyPr vert="horz" lIns="91440" tIns="45720" rIns="91440" bIns="45720" rtlCol="0" anchor="ctr"/>
          <a:lstStyle>
            <a:lvl1pPr algn="l">
              <a:defRPr sz="1707">
                <a:solidFill>
                  <a:schemeClr val="tx1">
                    <a:tint val="75000"/>
                  </a:schemeClr>
                </a:solidFill>
              </a:defRPr>
            </a:lvl1pPr>
          </a:lstStyle>
          <a:p>
            <a:fld id="{F0A7BD7A-C987-3444-83F2-CBCC114A42A7}" type="datetimeFigureOut">
              <a:rPr lang="en-US" smtClean="0">
                <a:solidFill>
                  <a:prstClr val="black">
                    <a:tint val="75000"/>
                  </a:prstClr>
                </a:solidFill>
              </a:rPr>
              <a:pPr/>
              <a:t>9/11/18</a:t>
            </a:fld>
            <a:endParaRPr lang="en-US">
              <a:solidFill>
                <a:prstClr val="black">
                  <a:tint val="75000"/>
                </a:prstClr>
              </a:solidFill>
            </a:endParaRPr>
          </a:p>
        </p:txBody>
      </p:sp>
      <p:sp>
        <p:nvSpPr>
          <p:cNvPr id="5" name="Footer Placeholder 4"/>
          <p:cNvSpPr>
            <a:spLocks noGrp="1"/>
          </p:cNvSpPr>
          <p:nvPr>
            <p:ph type="ftr" sz="quarter" idx="3"/>
          </p:nvPr>
        </p:nvSpPr>
        <p:spPr>
          <a:xfrm>
            <a:off x="4443307" y="9040143"/>
            <a:ext cx="4118187" cy="519289"/>
          </a:xfrm>
          <a:prstGeom prst="rect">
            <a:avLst/>
          </a:prstGeom>
        </p:spPr>
        <p:txBody>
          <a:bodyPr vert="horz" lIns="91440" tIns="45720" rIns="91440" bIns="45720" rtlCol="0" anchor="ctr"/>
          <a:lstStyle>
            <a:lvl1pPr algn="ctr">
              <a:defRPr sz="1707">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9320107" y="9040143"/>
            <a:ext cx="3034453" cy="519289"/>
          </a:xfrm>
          <a:prstGeom prst="rect">
            <a:avLst/>
          </a:prstGeom>
        </p:spPr>
        <p:txBody>
          <a:bodyPr vert="horz" lIns="91440" tIns="45720" rIns="91440" bIns="45720" rtlCol="0" anchor="ctr"/>
          <a:lstStyle>
            <a:lvl1pPr algn="r">
              <a:defRPr sz="1707">
                <a:solidFill>
                  <a:schemeClr val="tx1">
                    <a:tint val="75000"/>
                  </a:schemeClr>
                </a:solidFill>
              </a:defRPr>
            </a:lvl1p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135168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ctr" defTabSz="650230" rtl="0" eaLnBrk="1" latinLnBrk="0" hangingPunct="1">
        <a:spcBef>
          <a:spcPct val="0"/>
        </a:spcBef>
        <a:buNone/>
        <a:defRPr sz="6258" kern="1200">
          <a:solidFill>
            <a:schemeClr val="tx1"/>
          </a:solidFill>
          <a:latin typeface="+mj-lt"/>
          <a:ea typeface="+mj-ea"/>
          <a:cs typeface="+mj-cs"/>
        </a:defRPr>
      </a:lvl1pPr>
    </p:titleStyle>
    <p:bodyStyle>
      <a:lvl1pPr marL="487672" indent="-487672" algn="l" defTabSz="650230" rtl="0" eaLnBrk="1" latinLnBrk="0" hangingPunct="1">
        <a:spcBef>
          <a:spcPct val="20000"/>
        </a:spcBef>
        <a:buFont typeface="Arial"/>
        <a:buChar char="•"/>
        <a:defRPr sz="4551" kern="1200">
          <a:solidFill>
            <a:schemeClr val="tx1"/>
          </a:solidFill>
          <a:latin typeface="+mn-lt"/>
          <a:ea typeface="+mn-ea"/>
          <a:cs typeface="+mn-cs"/>
        </a:defRPr>
      </a:lvl1pPr>
      <a:lvl2pPr marL="1056623" indent="-406394" algn="l" defTabSz="650230" rtl="0" eaLnBrk="1" latinLnBrk="0" hangingPunct="1">
        <a:spcBef>
          <a:spcPct val="20000"/>
        </a:spcBef>
        <a:buFont typeface="Arial"/>
        <a:buChar char="–"/>
        <a:defRPr sz="3982" kern="1200">
          <a:solidFill>
            <a:schemeClr val="tx1"/>
          </a:solidFill>
          <a:latin typeface="+mn-lt"/>
          <a:ea typeface="+mn-ea"/>
          <a:cs typeface="+mn-cs"/>
        </a:defRPr>
      </a:lvl2pPr>
      <a:lvl3pPr marL="1625575" indent="-325115" algn="l" defTabSz="650230" rtl="0" eaLnBrk="1" latinLnBrk="0" hangingPunct="1">
        <a:spcBef>
          <a:spcPct val="20000"/>
        </a:spcBef>
        <a:buFont typeface="Arial"/>
        <a:buChar char="•"/>
        <a:defRPr sz="3413" kern="1200">
          <a:solidFill>
            <a:schemeClr val="tx1"/>
          </a:solidFill>
          <a:latin typeface="+mn-lt"/>
          <a:ea typeface="+mn-ea"/>
          <a:cs typeface="+mn-cs"/>
        </a:defRPr>
      </a:lvl3pPr>
      <a:lvl4pPr marL="2275804" indent="-325115" algn="l" defTabSz="650230" rtl="0" eaLnBrk="1" latinLnBrk="0" hangingPunct="1">
        <a:spcBef>
          <a:spcPct val="20000"/>
        </a:spcBef>
        <a:buFont typeface="Arial"/>
        <a:buChar char="–"/>
        <a:defRPr sz="2844" kern="1200">
          <a:solidFill>
            <a:schemeClr val="tx1"/>
          </a:solidFill>
          <a:latin typeface="+mn-lt"/>
          <a:ea typeface="+mn-ea"/>
          <a:cs typeface="+mn-cs"/>
        </a:defRPr>
      </a:lvl4pPr>
      <a:lvl5pPr marL="2926034" indent="-325115" algn="l" defTabSz="650230" rtl="0" eaLnBrk="1" latinLnBrk="0" hangingPunct="1">
        <a:spcBef>
          <a:spcPct val="20000"/>
        </a:spcBef>
        <a:buFont typeface="Arial"/>
        <a:buChar char="»"/>
        <a:defRPr sz="2844" kern="1200">
          <a:solidFill>
            <a:schemeClr val="tx1"/>
          </a:solidFill>
          <a:latin typeface="+mn-lt"/>
          <a:ea typeface="+mn-ea"/>
          <a:cs typeface="+mn-cs"/>
        </a:defRPr>
      </a:lvl5pPr>
      <a:lvl6pPr marL="3576264" indent="-325115" algn="l" defTabSz="650230" rtl="0" eaLnBrk="1" latinLnBrk="0" hangingPunct="1">
        <a:spcBef>
          <a:spcPct val="20000"/>
        </a:spcBef>
        <a:buFont typeface="Arial"/>
        <a:buChar char="•"/>
        <a:defRPr sz="2844" kern="1200">
          <a:solidFill>
            <a:schemeClr val="tx1"/>
          </a:solidFill>
          <a:latin typeface="+mn-lt"/>
          <a:ea typeface="+mn-ea"/>
          <a:cs typeface="+mn-cs"/>
        </a:defRPr>
      </a:lvl6pPr>
      <a:lvl7pPr marL="4226494" indent="-325115" algn="l" defTabSz="650230" rtl="0" eaLnBrk="1" latinLnBrk="0" hangingPunct="1">
        <a:spcBef>
          <a:spcPct val="20000"/>
        </a:spcBef>
        <a:buFont typeface="Arial"/>
        <a:buChar char="•"/>
        <a:defRPr sz="2844" kern="1200">
          <a:solidFill>
            <a:schemeClr val="tx1"/>
          </a:solidFill>
          <a:latin typeface="+mn-lt"/>
          <a:ea typeface="+mn-ea"/>
          <a:cs typeface="+mn-cs"/>
        </a:defRPr>
      </a:lvl7pPr>
      <a:lvl8pPr marL="4876724" indent="-325115" algn="l" defTabSz="650230" rtl="0" eaLnBrk="1" latinLnBrk="0" hangingPunct="1">
        <a:spcBef>
          <a:spcPct val="20000"/>
        </a:spcBef>
        <a:buFont typeface="Arial"/>
        <a:buChar char="•"/>
        <a:defRPr sz="2844" kern="1200">
          <a:solidFill>
            <a:schemeClr val="tx1"/>
          </a:solidFill>
          <a:latin typeface="+mn-lt"/>
          <a:ea typeface="+mn-ea"/>
          <a:cs typeface="+mn-cs"/>
        </a:defRPr>
      </a:lvl8pPr>
      <a:lvl9pPr marL="5526954" indent="-325115" algn="l" defTabSz="650230" rtl="0" eaLnBrk="1" latinLnBrk="0" hangingPunct="1">
        <a:spcBef>
          <a:spcPct val="20000"/>
        </a:spcBef>
        <a:buFont typeface="Arial"/>
        <a:buChar char="•"/>
        <a:defRPr sz="2844" kern="1200">
          <a:solidFill>
            <a:schemeClr val="tx1"/>
          </a:solidFill>
          <a:latin typeface="+mn-lt"/>
          <a:ea typeface="+mn-ea"/>
          <a:cs typeface="+mn-cs"/>
        </a:defRPr>
      </a:lvl9pPr>
    </p:bodyStyle>
    <p:otherStyle>
      <a:defPPr>
        <a:defRPr lang="en-US"/>
      </a:defPPr>
      <a:lvl1pPr marL="0" algn="l" defTabSz="650230" rtl="0" eaLnBrk="1" latinLnBrk="0" hangingPunct="1">
        <a:defRPr sz="2560" kern="1200">
          <a:solidFill>
            <a:schemeClr val="tx1"/>
          </a:solidFill>
          <a:latin typeface="+mn-lt"/>
          <a:ea typeface="+mn-ea"/>
          <a:cs typeface="+mn-cs"/>
        </a:defRPr>
      </a:lvl1pPr>
      <a:lvl2pPr marL="650230" algn="l" defTabSz="650230" rtl="0" eaLnBrk="1" latinLnBrk="0" hangingPunct="1">
        <a:defRPr sz="2560" kern="1200">
          <a:solidFill>
            <a:schemeClr val="tx1"/>
          </a:solidFill>
          <a:latin typeface="+mn-lt"/>
          <a:ea typeface="+mn-ea"/>
          <a:cs typeface="+mn-cs"/>
        </a:defRPr>
      </a:lvl2pPr>
      <a:lvl3pPr marL="1300460" algn="l" defTabSz="650230" rtl="0" eaLnBrk="1" latinLnBrk="0" hangingPunct="1">
        <a:defRPr sz="2560" kern="1200">
          <a:solidFill>
            <a:schemeClr val="tx1"/>
          </a:solidFill>
          <a:latin typeface="+mn-lt"/>
          <a:ea typeface="+mn-ea"/>
          <a:cs typeface="+mn-cs"/>
        </a:defRPr>
      </a:lvl3pPr>
      <a:lvl4pPr marL="1950690" algn="l" defTabSz="650230" rtl="0" eaLnBrk="1" latinLnBrk="0" hangingPunct="1">
        <a:defRPr sz="2560" kern="1200">
          <a:solidFill>
            <a:schemeClr val="tx1"/>
          </a:solidFill>
          <a:latin typeface="+mn-lt"/>
          <a:ea typeface="+mn-ea"/>
          <a:cs typeface="+mn-cs"/>
        </a:defRPr>
      </a:lvl4pPr>
      <a:lvl5pPr marL="2600919" algn="l" defTabSz="650230" rtl="0" eaLnBrk="1" latinLnBrk="0" hangingPunct="1">
        <a:defRPr sz="2560" kern="1200">
          <a:solidFill>
            <a:schemeClr val="tx1"/>
          </a:solidFill>
          <a:latin typeface="+mn-lt"/>
          <a:ea typeface="+mn-ea"/>
          <a:cs typeface="+mn-cs"/>
        </a:defRPr>
      </a:lvl5pPr>
      <a:lvl6pPr marL="3251149" algn="l" defTabSz="650230" rtl="0" eaLnBrk="1" latinLnBrk="0" hangingPunct="1">
        <a:defRPr sz="2560" kern="1200">
          <a:solidFill>
            <a:schemeClr val="tx1"/>
          </a:solidFill>
          <a:latin typeface="+mn-lt"/>
          <a:ea typeface="+mn-ea"/>
          <a:cs typeface="+mn-cs"/>
        </a:defRPr>
      </a:lvl6pPr>
      <a:lvl7pPr marL="3901379" algn="l" defTabSz="650230" rtl="0" eaLnBrk="1" latinLnBrk="0" hangingPunct="1">
        <a:defRPr sz="2560" kern="1200">
          <a:solidFill>
            <a:schemeClr val="tx1"/>
          </a:solidFill>
          <a:latin typeface="+mn-lt"/>
          <a:ea typeface="+mn-ea"/>
          <a:cs typeface="+mn-cs"/>
        </a:defRPr>
      </a:lvl7pPr>
      <a:lvl8pPr marL="4551609" algn="l" defTabSz="650230" rtl="0" eaLnBrk="1" latinLnBrk="0" hangingPunct="1">
        <a:defRPr sz="2560" kern="1200">
          <a:solidFill>
            <a:schemeClr val="tx1"/>
          </a:solidFill>
          <a:latin typeface="+mn-lt"/>
          <a:ea typeface="+mn-ea"/>
          <a:cs typeface="+mn-cs"/>
        </a:defRPr>
      </a:lvl8pPr>
      <a:lvl9pPr marL="5201839" algn="l" defTabSz="650230" rtl="0" eaLnBrk="1" latinLnBrk="0" hangingPunct="1">
        <a:defRPr sz="256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short ribbon transparent"/>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5323840"/>
            <a:ext cx="13004800" cy="51251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51" name="Title Placeholder 1"/>
          <p:cNvSpPr>
            <a:spLocks noGrp="1"/>
          </p:cNvSpPr>
          <p:nvPr>
            <p:ph type="title"/>
          </p:nvPr>
        </p:nvSpPr>
        <p:spPr bwMode="auto">
          <a:xfrm>
            <a:off x="650240" y="889565"/>
            <a:ext cx="9925191" cy="16436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2052" name="Text Placeholder 2"/>
          <p:cNvSpPr>
            <a:spLocks noGrp="1"/>
          </p:cNvSpPr>
          <p:nvPr>
            <p:ph type="body" idx="1"/>
          </p:nvPr>
        </p:nvSpPr>
        <p:spPr bwMode="auto">
          <a:xfrm>
            <a:off x="650240" y="2643859"/>
            <a:ext cx="9925191" cy="47751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9440078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650230" rtl="0" eaLnBrk="0" fontAlgn="base" hangingPunct="0">
        <a:spcBef>
          <a:spcPct val="0"/>
        </a:spcBef>
        <a:spcAft>
          <a:spcPct val="0"/>
        </a:spcAft>
        <a:defRPr sz="5404" b="1">
          <a:solidFill>
            <a:srgbClr val="E0119D"/>
          </a:solidFill>
          <a:latin typeface="+mj-lt"/>
          <a:ea typeface="+mj-ea"/>
          <a:cs typeface="+mj-cs"/>
        </a:defRPr>
      </a:lvl1pPr>
      <a:lvl2pPr algn="l" defTabSz="650230" rtl="0" eaLnBrk="0" fontAlgn="base" hangingPunct="0">
        <a:spcBef>
          <a:spcPct val="0"/>
        </a:spcBef>
        <a:spcAft>
          <a:spcPct val="0"/>
        </a:spcAft>
        <a:defRPr sz="5404" b="1">
          <a:solidFill>
            <a:srgbClr val="E0119D"/>
          </a:solidFill>
          <a:latin typeface="Arial" charset="0"/>
          <a:ea typeface="ＭＳ Ｐゴシック" charset="0"/>
        </a:defRPr>
      </a:lvl2pPr>
      <a:lvl3pPr algn="l" defTabSz="650230" rtl="0" eaLnBrk="0" fontAlgn="base" hangingPunct="0">
        <a:spcBef>
          <a:spcPct val="0"/>
        </a:spcBef>
        <a:spcAft>
          <a:spcPct val="0"/>
        </a:spcAft>
        <a:defRPr sz="5404" b="1">
          <a:solidFill>
            <a:srgbClr val="E0119D"/>
          </a:solidFill>
          <a:latin typeface="Arial" charset="0"/>
          <a:ea typeface="ＭＳ Ｐゴシック" charset="0"/>
        </a:defRPr>
      </a:lvl3pPr>
      <a:lvl4pPr algn="l" defTabSz="650230" rtl="0" eaLnBrk="0" fontAlgn="base" hangingPunct="0">
        <a:spcBef>
          <a:spcPct val="0"/>
        </a:spcBef>
        <a:spcAft>
          <a:spcPct val="0"/>
        </a:spcAft>
        <a:defRPr sz="5404" b="1">
          <a:solidFill>
            <a:srgbClr val="E0119D"/>
          </a:solidFill>
          <a:latin typeface="Arial" charset="0"/>
          <a:ea typeface="ＭＳ Ｐゴシック" charset="0"/>
        </a:defRPr>
      </a:lvl4pPr>
      <a:lvl5pPr algn="l" defTabSz="650230" rtl="0" eaLnBrk="0" fontAlgn="base" hangingPunct="0">
        <a:spcBef>
          <a:spcPct val="0"/>
        </a:spcBef>
        <a:spcAft>
          <a:spcPct val="0"/>
        </a:spcAft>
        <a:defRPr sz="5404" b="1">
          <a:solidFill>
            <a:srgbClr val="E0119D"/>
          </a:solidFill>
          <a:latin typeface="Arial" charset="0"/>
          <a:ea typeface="ＭＳ Ｐゴシック" charset="0"/>
        </a:defRPr>
      </a:lvl5pPr>
      <a:lvl6pPr marL="650230" algn="l" defTabSz="650230" rtl="0" fontAlgn="base">
        <a:spcBef>
          <a:spcPct val="0"/>
        </a:spcBef>
        <a:spcAft>
          <a:spcPct val="0"/>
        </a:spcAft>
        <a:defRPr sz="5404" b="1">
          <a:solidFill>
            <a:srgbClr val="E0119D"/>
          </a:solidFill>
          <a:latin typeface="Arial" charset="0"/>
          <a:ea typeface="ＭＳ Ｐゴシック" charset="0"/>
        </a:defRPr>
      </a:lvl6pPr>
      <a:lvl7pPr marL="1300460" algn="l" defTabSz="650230" rtl="0" fontAlgn="base">
        <a:spcBef>
          <a:spcPct val="0"/>
        </a:spcBef>
        <a:spcAft>
          <a:spcPct val="0"/>
        </a:spcAft>
        <a:defRPr sz="5404" b="1">
          <a:solidFill>
            <a:srgbClr val="E0119D"/>
          </a:solidFill>
          <a:latin typeface="Arial" charset="0"/>
          <a:ea typeface="ＭＳ Ｐゴシック" charset="0"/>
        </a:defRPr>
      </a:lvl7pPr>
      <a:lvl8pPr marL="1950690" algn="l" defTabSz="650230" rtl="0" fontAlgn="base">
        <a:spcBef>
          <a:spcPct val="0"/>
        </a:spcBef>
        <a:spcAft>
          <a:spcPct val="0"/>
        </a:spcAft>
        <a:defRPr sz="5404" b="1">
          <a:solidFill>
            <a:srgbClr val="E0119D"/>
          </a:solidFill>
          <a:latin typeface="Arial" charset="0"/>
          <a:ea typeface="ＭＳ Ｐゴシック" charset="0"/>
        </a:defRPr>
      </a:lvl8pPr>
      <a:lvl9pPr marL="2600919" algn="l" defTabSz="650230" rtl="0" fontAlgn="base">
        <a:spcBef>
          <a:spcPct val="0"/>
        </a:spcBef>
        <a:spcAft>
          <a:spcPct val="0"/>
        </a:spcAft>
        <a:defRPr sz="5404" b="1">
          <a:solidFill>
            <a:srgbClr val="E0119D"/>
          </a:solidFill>
          <a:latin typeface="Arial" charset="0"/>
          <a:ea typeface="ＭＳ Ｐゴシック" charset="0"/>
        </a:defRPr>
      </a:lvl9pPr>
    </p:titleStyle>
    <p:bodyStyle>
      <a:lvl1pPr marL="252867" indent="-252867" algn="l" defTabSz="650230" rtl="0" eaLnBrk="0" fontAlgn="base" hangingPunct="0">
        <a:spcBef>
          <a:spcPts val="1138"/>
        </a:spcBef>
        <a:spcAft>
          <a:spcPts val="1138"/>
        </a:spcAft>
        <a:buClr>
          <a:srgbClr val="E0119D"/>
        </a:buClr>
        <a:buFont typeface="Arial" charset="0"/>
        <a:buChar char="•"/>
        <a:defRPr sz="3129">
          <a:solidFill>
            <a:schemeClr val="tx1"/>
          </a:solidFill>
          <a:latin typeface="+mn-lt"/>
          <a:ea typeface="+mn-ea"/>
          <a:cs typeface="+mn-cs"/>
        </a:defRPr>
      </a:lvl1pPr>
      <a:lvl2pPr marL="636683" indent="-383816" algn="l" defTabSz="650230" rtl="0" eaLnBrk="0" fontAlgn="base" hangingPunct="0">
        <a:spcBef>
          <a:spcPts val="569"/>
        </a:spcBef>
        <a:spcAft>
          <a:spcPct val="0"/>
        </a:spcAft>
        <a:buClr>
          <a:srgbClr val="E0119D"/>
        </a:buClr>
        <a:buFont typeface="Arial" charset="0"/>
        <a:buChar char="–"/>
        <a:defRPr sz="3129">
          <a:solidFill>
            <a:schemeClr val="tx1"/>
          </a:solidFill>
          <a:latin typeface="+mn-lt"/>
          <a:ea typeface="+mn-ea"/>
        </a:defRPr>
      </a:lvl2pPr>
      <a:lvl3pPr marL="889551" indent="-252867" algn="l" defTabSz="650230" rtl="0" eaLnBrk="0" fontAlgn="base" hangingPunct="0">
        <a:spcBef>
          <a:spcPts val="569"/>
        </a:spcBef>
        <a:spcAft>
          <a:spcPct val="0"/>
        </a:spcAft>
        <a:buClr>
          <a:srgbClr val="E0119D"/>
        </a:buClr>
        <a:buFont typeface="Lucida Grande" charset="0"/>
        <a:buChar char="–"/>
        <a:defRPr sz="3129">
          <a:solidFill>
            <a:schemeClr val="tx1"/>
          </a:solidFill>
          <a:latin typeface="+mn-lt"/>
          <a:ea typeface="+mn-ea"/>
        </a:defRPr>
      </a:lvl3pPr>
      <a:lvl4pPr marL="1273367" indent="-383816" algn="l" defTabSz="650230" rtl="0" eaLnBrk="0" fontAlgn="base" hangingPunct="0">
        <a:spcBef>
          <a:spcPts val="569"/>
        </a:spcBef>
        <a:spcAft>
          <a:spcPct val="0"/>
        </a:spcAft>
        <a:buClr>
          <a:srgbClr val="E0119D"/>
        </a:buClr>
        <a:buFont typeface="Lucida Grande" charset="0"/>
        <a:buChar char="–"/>
        <a:defRPr sz="3129">
          <a:solidFill>
            <a:schemeClr val="tx1"/>
          </a:solidFill>
          <a:latin typeface="+mn-lt"/>
          <a:ea typeface="+mn-ea"/>
        </a:defRPr>
      </a:lvl4pPr>
      <a:lvl5pPr marL="1657183" indent="-383816" algn="l" defTabSz="650230" rtl="0" eaLnBrk="0" fontAlgn="base" hangingPunct="0">
        <a:spcBef>
          <a:spcPts val="569"/>
        </a:spcBef>
        <a:spcAft>
          <a:spcPct val="0"/>
        </a:spcAft>
        <a:buClr>
          <a:srgbClr val="E0119D"/>
        </a:buClr>
        <a:buFont typeface="Lucida Grande" charset="0"/>
        <a:buChar char="–"/>
        <a:defRPr sz="3129">
          <a:solidFill>
            <a:schemeClr val="tx1"/>
          </a:solidFill>
          <a:latin typeface="+mn-lt"/>
          <a:ea typeface="+mn-ea"/>
        </a:defRPr>
      </a:lvl5pPr>
      <a:lvl6pPr marL="2307413" indent="-383816" algn="l" defTabSz="650230" rtl="0" fontAlgn="base">
        <a:spcBef>
          <a:spcPts val="569"/>
        </a:spcBef>
        <a:spcAft>
          <a:spcPct val="0"/>
        </a:spcAft>
        <a:buClr>
          <a:srgbClr val="E0119D"/>
        </a:buClr>
        <a:buFont typeface="Lucida Grande" charset="0"/>
        <a:buChar char="–"/>
        <a:defRPr sz="3129">
          <a:solidFill>
            <a:schemeClr val="tx1"/>
          </a:solidFill>
          <a:latin typeface="+mn-lt"/>
          <a:ea typeface="+mn-ea"/>
        </a:defRPr>
      </a:lvl6pPr>
      <a:lvl7pPr marL="2957643" indent="-383816" algn="l" defTabSz="650230" rtl="0" fontAlgn="base">
        <a:spcBef>
          <a:spcPts val="569"/>
        </a:spcBef>
        <a:spcAft>
          <a:spcPct val="0"/>
        </a:spcAft>
        <a:buClr>
          <a:srgbClr val="E0119D"/>
        </a:buClr>
        <a:buFont typeface="Lucida Grande" charset="0"/>
        <a:buChar char="–"/>
        <a:defRPr sz="3129">
          <a:solidFill>
            <a:schemeClr val="tx1"/>
          </a:solidFill>
          <a:latin typeface="+mn-lt"/>
          <a:ea typeface="+mn-ea"/>
        </a:defRPr>
      </a:lvl7pPr>
      <a:lvl8pPr marL="3607873" indent="-383816" algn="l" defTabSz="650230" rtl="0" fontAlgn="base">
        <a:spcBef>
          <a:spcPts val="569"/>
        </a:spcBef>
        <a:spcAft>
          <a:spcPct val="0"/>
        </a:spcAft>
        <a:buClr>
          <a:srgbClr val="E0119D"/>
        </a:buClr>
        <a:buFont typeface="Lucida Grande" charset="0"/>
        <a:buChar char="–"/>
        <a:defRPr sz="3129">
          <a:solidFill>
            <a:schemeClr val="tx1"/>
          </a:solidFill>
          <a:latin typeface="+mn-lt"/>
          <a:ea typeface="+mn-ea"/>
        </a:defRPr>
      </a:lvl8pPr>
      <a:lvl9pPr marL="4258102" indent="-383816" algn="l" defTabSz="650230" rtl="0" fontAlgn="base">
        <a:spcBef>
          <a:spcPts val="569"/>
        </a:spcBef>
        <a:spcAft>
          <a:spcPct val="0"/>
        </a:spcAft>
        <a:buClr>
          <a:srgbClr val="E0119D"/>
        </a:buClr>
        <a:buFont typeface="Lucida Grande" charset="0"/>
        <a:buChar char="–"/>
        <a:defRPr sz="3129">
          <a:solidFill>
            <a:schemeClr val="tx1"/>
          </a:solidFill>
          <a:latin typeface="+mn-lt"/>
          <a:ea typeface="+mn-ea"/>
        </a:defRPr>
      </a:lvl9pPr>
    </p:bodyStyle>
    <p:otherStyle>
      <a:defPPr>
        <a:defRPr lang="en-US"/>
      </a:defPPr>
      <a:lvl1pPr marL="0" algn="l" defTabSz="650230" rtl="0" eaLnBrk="1" latinLnBrk="0" hangingPunct="1">
        <a:defRPr sz="2560" kern="1200">
          <a:solidFill>
            <a:schemeClr val="tx1"/>
          </a:solidFill>
          <a:latin typeface="+mn-lt"/>
          <a:ea typeface="+mn-ea"/>
          <a:cs typeface="+mn-cs"/>
        </a:defRPr>
      </a:lvl1pPr>
      <a:lvl2pPr marL="650230" algn="l" defTabSz="650230" rtl="0" eaLnBrk="1" latinLnBrk="0" hangingPunct="1">
        <a:defRPr sz="2560" kern="1200">
          <a:solidFill>
            <a:schemeClr val="tx1"/>
          </a:solidFill>
          <a:latin typeface="+mn-lt"/>
          <a:ea typeface="+mn-ea"/>
          <a:cs typeface="+mn-cs"/>
        </a:defRPr>
      </a:lvl2pPr>
      <a:lvl3pPr marL="1300460" algn="l" defTabSz="650230" rtl="0" eaLnBrk="1" latinLnBrk="0" hangingPunct="1">
        <a:defRPr sz="2560" kern="1200">
          <a:solidFill>
            <a:schemeClr val="tx1"/>
          </a:solidFill>
          <a:latin typeface="+mn-lt"/>
          <a:ea typeface="+mn-ea"/>
          <a:cs typeface="+mn-cs"/>
        </a:defRPr>
      </a:lvl3pPr>
      <a:lvl4pPr marL="1950690" algn="l" defTabSz="650230" rtl="0" eaLnBrk="1" latinLnBrk="0" hangingPunct="1">
        <a:defRPr sz="2560" kern="1200">
          <a:solidFill>
            <a:schemeClr val="tx1"/>
          </a:solidFill>
          <a:latin typeface="+mn-lt"/>
          <a:ea typeface="+mn-ea"/>
          <a:cs typeface="+mn-cs"/>
        </a:defRPr>
      </a:lvl4pPr>
      <a:lvl5pPr marL="2600919" algn="l" defTabSz="650230" rtl="0" eaLnBrk="1" latinLnBrk="0" hangingPunct="1">
        <a:defRPr sz="2560" kern="1200">
          <a:solidFill>
            <a:schemeClr val="tx1"/>
          </a:solidFill>
          <a:latin typeface="+mn-lt"/>
          <a:ea typeface="+mn-ea"/>
          <a:cs typeface="+mn-cs"/>
        </a:defRPr>
      </a:lvl5pPr>
      <a:lvl6pPr marL="3251149" algn="l" defTabSz="650230" rtl="0" eaLnBrk="1" latinLnBrk="0" hangingPunct="1">
        <a:defRPr sz="2560" kern="1200">
          <a:solidFill>
            <a:schemeClr val="tx1"/>
          </a:solidFill>
          <a:latin typeface="+mn-lt"/>
          <a:ea typeface="+mn-ea"/>
          <a:cs typeface="+mn-cs"/>
        </a:defRPr>
      </a:lvl6pPr>
      <a:lvl7pPr marL="3901379" algn="l" defTabSz="650230" rtl="0" eaLnBrk="1" latinLnBrk="0" hangingPunct="1">
        <a:defRPr sz="2560" kern="1200">
          <a:solidFill>
            <a:schemeClr val="tx1"/>
          </a:solidFill>
          <a:latin typeface="+mn-lt"/>
          <a:ea typeface="+mn-ea"/>
          <a:cs typeface="+mn-cs"/>
        </a:defRPr>
      </a:lvl7pPr>
      <a:lvl8pPr marL="4551609" algn="l" defTabSz="650230" rtl="0" eaLnBrk="1" latinLnBrk="0" hangingPunct="1">
        <a:defRPr sz="2560" kern="1200">
          <a:solidFill>
            <a:schemeClr val="tx1"/>
          </a:solidFill>
          <a:latin typeface="+mn-lt"/>
          <a:ea typeface="+mn-ea"/>
          <a:cs typeface="+mn-cs"/>
        </a:defRPr>
      </a:lvl8pPr>
      <a:lvl9pPr marL="5201839" algn="l" defTabSz="650230" rtl="0" eaLnBrk="1" latinLnBrk="0" hangingPunct="1">
        <a:defRPr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2128" y="770156"/>
            <a:ext cx="9421629" cy="8230534"/>
          </a:xfrm>
          <a:prstGeom prst="rect">
            <a:avLst/>
          </a:prstGeom>
        </p:spPr>
      </p:pic>
    </p:spTree>
    <p:extLst>
      <p:ext uri="{BB962C8B-B14F-4D97-AF65-F5344CB8AC3E}">
        <p14:creationId xmlns:p14="http://schemas.microsoft.com/office/powerpoint/2010/main" val="1761491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p:cNvSpPr>
          <p:nvPr>
            <p:ph type="title"/>
          </p:nvPr>
        </p:nvSpPr>
        <p:spPr>
          <a:xfrm>
            <a:off x="1152595" y="3208087"/>
            <a:ext cx="10861363" cy="1332089"/>
          </a:xfrm>
        </p:spPr>
        <p:txBody>
          <a:bodyPr/>
          <a:lstStyle/>
          <a:p>
            <a:pPr eaLnBrk="1" hangingPunct="1"/>
            <a:r>
              <a:rPr lang="en-GB" sz="5120" dirty="0"/>
              <a:t>Ethical Decision Making, </a:t>
            </a:r>
            <a:br>
              <a:rPr lang="en-GB" sz="5120" dirty="0"/>
            </a:br>
            <a:r>
              <a:rPr lang="en-GB" sz="5120" dirty="0"/>
              <a:t>Consensus &amp; Moral Balance</a:t>
            </a:r>
            <a:endParaRPr lang="en-GB" altLang="en-US" sz="5120" dirty="0">
              <a:solidFill>
                <a:srgbClr val="6E2C6B"/>
              </a:solidFill>
            </a:endParaRPr>
          </a:p>
        </p:txBody>
      </p:sp>
      <p:sp>
        <p:nvSpPr>
          <p:cNvPr id="5122" name="Rectangle 3"/>
          <p:cNvSpPr>
            <a:spLocks noGrp="1"/>
          </p:cNvSpPr>
          <p:nvPr>
            <p:ph type="body" idx="1"/>
          </p:nvPr>
        </p:nvSpPr>
        <p:spPr>
          <a:xfrm>
            <a:off x="1152595" y="5167697"/>
            <a:ext cx="11346463" cy="2817707"/>
          </a:xfrm>
        </p:spPr>
        <p:txBody>
          <a:bodyPr/>
          <a:lstStyle/>
          <a:p>
            <a:pPr marL="0" indent="0" eaLnBrk="1" hangingPunct="1">
              <a:spcBef>
                <a:spcPts val="0"/>
              </a:spcBef>
              <a:spcAft>
                <a:spcPts val="0"/>
              </a:spcAft>
              <a:buNone/>
            </a:pPr>
            <a:r>
              <a:rPr lang="en-GB" altLang="en-US" sz="3413" dirty="0"/>
              <a:t>Dr Dan Harvey</a:t>
            </a:r>
          </a:p>
          <a:p>
            <a:pPr marL="0" indent="0" eaLnBrk="1" hangingPunct="1">
              <a:spcBef>
                <a:spcPts val="0"/>
              </a:spcBef>
              <a:spcAft>
                <a:spcPts val="0"/>
              </a:spcAft>
              <a:buNone/>
            </a:pPr>
            <a:r>
              <a:rPr lang="en-GB" altLang="en-US" sz="2844" dirty="0"/>
              <a:t>Joint National Education CLOD</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5009" y="6813837"/>
            <a:ext cx="3239792" cy="283021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8270" y="321432"/>
            <a:ext cx="3193109" cy="892002"/>
          </a:xfrm>
          <a:prstGeom prst="rect">
            <a:avLst/>
          </a:prstGeom>
        </p:spPr>
      </p:pic>
    </p:spTree>
    <p:extLst>
      <p:ext uri="{BB962C8B-B14F-4D97-AF65-F5344CB8AC3E}">
        <p14:creationId xmlns:p14="http://schemas.microsoft.com/office/powerpoint/2010/main" val="387083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78" name="bigstock-Soccer-Ball-In-Goal-96784490.jpg" descr="bigstock-Soccer-Ball-In-Goal-96784490.jpg"/>
          <p:cNvPicPr>
            <a:picLocks noGrp="1" noChangeAspect="1"/>
          </p:cNvPicPr>
          <p:nvPr>
            <p:ph type="pic" idx="13"/>
          </p:nvPr>
        </p:nvPicPr>
        <p:blipFill>
          <a:blip r:embed="rId2">
            <a:extLst/>
          </a:blip>
          <a:srcRect l="21833" r="41518" b="1527"/>
          <a:stretch>
            <a:fillRect/>
          </a:stretch>
        </p:blipFill>
        <p:spPr>
          <a:xfrm>
            <a:off x="7133364" y="1160856"/>
            <a:ext cx="5212711" cy="7432024"/>
          </a:xfrm>
          <a:prstGeom prst="rect">
            <a:avLst/>
          </a:prstGeom>
        </p:spPr>
      </p:pic>
      <p:sp>
        <p:nvSpPr>
          <p:cNvPr id="179" name="Objective"/>
          <p:cNvSpPr txBox="1">
            <a:spLocks noGrp="1"/>
          </p:cNvSpPr>
          <p:nvPr>
            <p:ph type="title"/>
          </p:nvPr>
        </p:nvSpPr>
        <p:spPr>
          <a:xfrm>
            <a:off x="1573256" y="1556950"/>
            <a:ext cx="4419602" cy="1599085"/>
          </a:xfrm>
          <a:prstGeom prst="rect">
            <a:avLst/>
          </a:prstGeom>
        </p:spPr>
        <p:txBody>
          <a:bodyPr/>
          <a:lstStyle/>
          <a:p>
            <a:r>
              <a:rPr dirty="0"/>
              <a:t>Objective </a:t>
            </a:r>
          </a:p>
        </p:txBody>
      </p:sp>
      <p:sp>
        <p:nvSpPr>
          <p:cNvPr id="180" name="Help you make better ICU decisions"/>
          <p:cNvSpPr txBox="1">
            <a:spLocks noGrp="1"/>
          </p:cNvSpPr>
          <p:nvPr>
            <p:ph type="body" sz="quarter" idx="1"/>
          </p:nvPr>
        </p:nvSpPr>
        <p:spPr>
          <a:xfrm>
            <a:off x="1573256" y="4304440"/>
            <a:ext cx="4419602" cy="2914651"/>
          </a:xfrm>
          <a:prstGeom prst="rect">
            <a:avLst/>
          </a:prstGeom>
        </p:spPr>
        <p:txBody>
          <a:bodyPr/>
          <a:lstStyle/>
          <a:p>
            <a:r>
              <a:rPr dirty="0"/>
              <a:t>Help you make better ICU decisions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506428-EB5C-AC46-9FF7-E5697D374DD3}"/>
              </a:ext>
            </a:extLst>
          </p:cNvPr>
          <p:cNvPicPr>
            <a:picLocks noChangeAspect="1"/>
          </p:cNvPicPr>
          <p:nvPr/>
        </p:nvPicPr>
        <p:blipFill>
          <a:blip r:embed="rId3"/>
          <a:stretch>
            <a:fillRect/>
          </a:stretch>
        </p:blipFill>
        <p:spPr>
          <a:xfrm>
            <a:off x="1018903" y="1045029"/>
            <a:ext cx="11117620" cy="756110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 name="Better ethics comes from…"/>
          <p:cNvSpPr txBox="1">
            <a:spLocks noGrp="1"/>
          </p:cNvSpPr>
          <p:nvPr>
            <p:ph type="body" idx="1"/>
          </p:nvPr>
        </p:nvSpPr>
        <p:spPr>
          <a:xfrm>
            <a:off x="921288" y="726831"/>
            <a:ext cx="11152698" cy="7892068"/>
          </a:xfrm>
          <a:prstGeom prst="rect">
            <a:avLst/>
          </a:prstGeom>
        </p:spPr>
        <p:txBody>
          <a:bodyPr>
            <a:normAutofit fontScale="92500" lnSpcReduction="10000"/>
          </a:bodyPr>
          <a:lstStyle/>
          <a:p>
            <a:pPr marL="0" indent="0" algn="ctr" defTabSz="321310">
              <a:lnSpc>
                <a:spcPct val="100000"/>
              </a:lnSpc>
              <a:spcBef>
                <a:spcPts val="0"/>
              </a:spcBef>
              <a:buSzTx/>
              <a:buNone/>
              <a:defRPr sz="3850" cap="all">
                <a:solidFill>
                  <a:srgbClr val="FF40FF"/>
                </a:solidFill>
              </a:defRPr>
            </a:pPr>
            <a:r>
              <a:rPr dirty="0"/>
              <a:t>Better ethics comes from </a:t>
            </a:r>
          </a:p>
          <a:p>
            <a:pPr marL="273933" indent="-273933" defTabSz="321310">
              <a:lnSpc>
                <a:spcPct val="100000"/>
              </a:lnSpc>
              <a:spcBef>
                <a:spcPts val="2500"/>
              </a:spcBef>
              <a:buClr>
                <a:srgbClr val="535353"/>
              </a:buClr>
              <a:defRPr sz="3520"/>
            </a:pPr>
            <a:r>
              <a:rPr dirty="0"/>
              <a:t>Full description of situation</a:t>
            </a:r>
          </a:p>
          <a:p>
            <a:pPr marL="273933" indent="-273933" defTabSz="321310">
              <a:lnSpc>
                <a:spcPct val="100000"/>
              </a:lnSpc>
              <a:spcBef>
                <a:spcPts val="2500"/>
              </a:spcBef>
              <a:buClr>
                <a:srgbClr val="535353"/>
              </a:buClr>
              <a:defRPr sz="3520"/>
            </a:pPr>
            <a:r>
              <a:rPr dirty="0"/>
              <a:t>Practical analysis </a:t>
            </a:r>
          </a:p>
          <a:p>
            <a:pPr marL="273933" indent="-273933" defTabSz="321310">
              <a:lnSpc>
                <a:spcPct val="100000"/>
              </a:lnSpc>
              <a:spcBef>
                <a:spcPts val="2500"/>
              </a:spcBef>
              <a:buClr>
                <a:srgbClr val="535353"/>
              </a:buClr>
              <a:defRPr sz="3520"/>
            </a:pPr>
            <a:r>
              <a:rPr dirty="0"/>
              <a:t>Replacing controversy with clarity</a:t>
            </a:r>
          </a:p>
          <a:p>
            <a:pPr marL="0" indent="0" defTabSz="321310">
              <a:spcBef>
                <a:spcPts val="2500"/>
              </a:spcBef>
              <a:buSzTx/>
              <a:buNone/>
              <a:defRPr sz="2420"/>
            </a:pPr>
            <a:endParaRPr dirty="0"/>
          </a:p>
          <a:p>
            <a:pPr marL="0" indent="0" algn="ctr" defTabSz="321310">
              <a:lnSpc>
                <a:spcPct val="100000"/>
              </a:lnSpc>
              <a:spcBef>
                <a:spcPts val="0"/>
              </a:spcBef>
              <a:buSzTx/>
              <a:buNone/>
              <a:defRPr sz="3850" cap="all">
                <a:solidFill>
                  <a:srgbClr val="FF40FF"/>
                </a:solidFill>
              </a:defRPr>
            </a:pPr>
            <a:r>
              <a:rPr dirty="0"/>
              <a:t>Is a skill competency based on knowledge</a:t>
            </a:r>
          </a:p>
          <a:p>
            <a:pPr marL="273933" indent="-273933" defTabSz="321310">
              <a:lnSpc>
                <a:spcPct val="100000"/>
              </a:lnSpc>
              <a:spcBef>
                <a:spcPts val="2500"/>
              </a:spcBef>
              <a:buClr>
                <a:srgbClr val="535353"/>
              </a:buClr>
              <a:defRPr sz="3520"/>
            </a:pPr>
            <a:r>
              <a:rPr dirty="0"/>
              <a:t>Useful for decision making</a:t>
            </a:r>
          </a:p>
          <a:p>
            <a:pPr marL="273933" indent="-273933" defTabSz="321310">
              <a:lnSpc>
                <a:spcPct val="100000"/>
              </a:lnSpc>
              <a:spcBef>
                <a:spcPts val="2500"/>
              </a:spcBef>
              <a:buClr>
                <a:srgbClr val="535353"/>
              </a:buClr>
              <a:defRPr sz="3520"/>
            </a:pPr>
            <a:r>
              <a:rPr dirty="0"/>
              <a:t>Useful for communication</a:t>
            </a:r>
          </a:p>
          <a:p>
            <a:pPr marL="273933" indent="-273933" defTabSz="321310">
              <a:lnSpc>
                <a:spcPct val="100000"/>
              </a:lnSpc>
              <a:spcBef>
                <a:spcPts val="2500"/>
              </a:spcBef>
              <a:buClr>
                <a:srgbClr val="535353"/>
              </a:buClr>
              <a:defRPr sz="3520"/>
            </a:pPr>
            <a:r>
              <a:rPr dirty="0"/>
              <a:t>Useful for conflict resolution</a:t>
            </a:r>
          </a:p>
          <a:p>
            <a:pPr marL="0" indent="0" defTabSz="321310">
              <a:spcBef>
                <a:spcPts val="2500"/>
              </a:spcBef>
              <a:buSzTx/>
              <a:buNone/>
              <a:defRPr sz="2420"/>
            </a:pPr>
            <a:endParaRPr dirty="0"/>
          </a:p>
          <a:p>
            <a:pPr marL="0" indent="0" algn="ctr" defTabSz="321310">
              <a:lnSpc>
                <a:spcPct val="100000"/>
              </a:lnSpc>
              <a:spcBef>
                <a:spcPts val="0"/>
              </a:spcBef>
              <a:buSzTx/>
              <a:buNone/>
              <a:defRPr sz="3850" cap="all">
                <a:solidFill>
                  <a:srgbClr val="FF40FF"/>
                </a:solidFill>
              </a:defRPr>
            </a:pPr>
            <a:r>
              <a:rPr dirty="0"/>
              <a:t>Improves the justification for decisions</a:t>
            </a:r>
          </a:p>
        </p:txBody>
      </p:sp>
      <p:sp>
        <p:nvSpPr>
          <p:cNvPr id="4" name="Rectangle 3">
            <a:extLst>
              <a:ext uri="{FF2B5EF4-FFF2-40B4-BE49-F238E27FC236}">
                <a16:creationId xmlns:a16="http://schemas.microsoft.com/office/drawing/2014/main" id="{5D93E11F-2D69-544B-8E67-4B9C6D8BFFF5}"/>
              </a:ext>
            </a:extLst>
          </p:cNvPr>
          <p:cNvSpPr/>
          <p:nvPr/>
        </p:nvSpPr>
        <p:spPr bwMode="auto">
          <a:xfrm>
            <a:off x="-4763" y="9167174"/>
            <a:ext cx="130048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algn="l"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56">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25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25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25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25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256">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256">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1" nodeType="clickEffect">
                                  <p:stCondLst>
                                    <p:cond delay="0"/>
                                  </p:stCondLst>
                                  <p:iterate>
                                    <p:tmAbs val="0"/>
                                  </p:iterate>
                                  <p:childTnLst>
                                    <p:set>
                                      <p:cBhvr>
                                        <p:cTn id="32" fill="hold"/>
                                        <p:tgtEl>
                                          <p:spTgt spid="256">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1" nodeType="clickEffect">
                                  <p:stCondLst>
                                    <p:cond delay="0"/>
                                  </p:stCondLst>
                                  <p:iterate>
                                    <p:tmAbs val="0"/>
                                  </p:iterate>
                                  <p:childTnLst>
                                    <p:set>
                                      <p:cBhvr>
                                        <p:cTn id="36" fill="hold"/>
                                        <p:tgtEl>
                                          <p:spTgt spid="256">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1" nodeType="clickEffect">
                                  <p:stCondLst>
                                    <p:cond delay="0"/>
                                  </p:stCondLst>
                                  <p:iterate>
                                    <p:tmAbs val="0"/>
                                  </p:iterate>
                                  <p:childTnLst>
                                    <p:set>
                                      <p:cBhvr>
                                        <p:cTn id="40" fill="hold"/>
                                        <p:tgtEl>
                                          <p:spTgt spid="256">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1" nodeType="clickEffect">
                                  <p:stCondLst>
                                    <p:cond delay="0"/>
                                  </p:stCondLst>
                                  <p:iterate>
                                    <p:tmAbs val="0"/>
                                  </p:iterate>
                                  <p:childTnLst>
                                    <p:set>
                                      <p:cBhvr>
                                        <p:cTn id="44" fill="hold"/>
                                        <p:tgtEl>
                                          <p:spTgt spid="256">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1" nodeType="clickEffect">
                                  <p:stCondLst>
                                    <p:cond delay="0"/>
                                  </p:stCondLst>
                                  <p:iterate>
                                    <p:tmAbs val="0"/>
                                  </p:iterate>
                                  <p:childTnLst>
                                    <p:set>
                                      <p:cBhvr>
                                        <p:cTn id="48" fill="hold"/>
                                        <p:tgtEl>
                                          <p:spTgt spid="25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 grpId="1" build="p" bldLvl="5"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9" name="M…"/>
          <p:cNvSpPr txBox="1">
            <a:spLocks noGrp="1"/>
          </p:cNvSpPr>
          <p:nvPr>
            <p:ph type="title"/>
          </p:nvPr>
        </p:nvSpPr>
        <p:spPr>
          <a:xfrm>
            <a:off x="1892299" y="1248331"/>
            <a:ext cx="9623791" cy="7256938"/>
          </a:xfrm>
          <a:prstGeom prst="rect">
            <a:avLst/>
          </a:prstGeom>
        </p:spPr>
        <p:txBody>
          <a:bodyPr>
            <a:normAutofit fontScale="90000"/>
          </a:bodyPr>
          <a:lstStyle/>
          <a:p>
            <a:pPr lvl="1" algn="l"/>
            <a:r>
              <a:rPr dirty="0"/>
              <a:t>M</a:t>
            </a:r>
          </a:p>
          <a:p>
            <a:pPr lvl="1" algn="l"/>
            <a:r>
              <a:rPr dirty="0"/>
              <a:t>o</a:t>
            </a:r>
          </a:p>
          <a:p>
            <a:pPr lvl="1" algn="l"/>
            <a:r>
              <a:rPr dirty="0"/>
              <a:t>r</a:t>
            </a:r>
          </a:p>
          <a:p>
            <a:pPr lvl="1" algn="l"/>
            <a:r>
              <a:rPr dirty="0"/>
              <a:t>a</a:t>
            </a:r>
          </a:p>
          <a:p>
            <a:pPr lvl="1" algn="l"/>
            <a:r>
              <a:rPr dirty="0"/>
              <a:t>l </a:t>
            </a:r>
          </a:p>
          <a:p>
            <a:pPr lvl="1" algn="l"/>
            <a:endParaRPr dirty="0"/>
          </a:p>
          <a:p>
            <a:pPr lvl="1" algn="l"/>
            <a:r>
              <a:rPr lang="en-GB" dirty="0"/>
              <a:t>B</a:t>
            </a:r>
            <a:r>
              <a:rPr dirty="0" err="1"/>
              <a:t>alance</a:t>
            </a:r>
            <a:r>
              <a:rPr lang="en-GB" dirty="0"/>
              <a:t> Box</a:t>
            </a:r>
            <a:endParaRPr dirty="0"/>
          </a:p>
        </p:txBody>
      </p:sp>
      <p:sp>
        <p:nvSpPr>
          <p:cNvPr id="270" name="Make Sure of the Facts"/>
          <p:cNvSpPr txBox="1"/>
          <p:nvPr/>
        </p:nvSpPr>
        <p:spPr>
          <a:xfrm>
            <a:off x="3165567" y="1596514"/>
            <a:ext cx="4193208" cy="596901"/>
          </a:xfrm>
          <a:prstGeom prst="rect">
            <a:avLst/>
          </a:prstGeom>
          <a:ln w="3175">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lgn="l">
              <a:spcBef>
                <a:spcPts val="3800"/>
              </a:spcBef>
              <a:defRPr sz="3600">
                <a:solidFill>
                  <a:srgbClr val="535353"/>
                </a:solidFill>
              </a:defRPr>
            </a:lvl1pPr>
          </a:lstStyle>
          <a:p>
            <a:r>
              <a:t>Make Sure of the Facts</a:t>
            </a:r>
          </a:p>
        </p:txBody>
      </p:sp>
      <p:sp>
        <p:nvSpPr>
          <p:cNvPr id="271" name="Outcomes of…"/>
          <p:cNvSpPr txBox="1"/>
          <p:nvPr/>
        </p:nvSpPr>
        <p:spPr>
          <a:xfrm>
            <a:off x="3791649" y="2603254"/>
            <a:ext cx="2941043" cy="596901"/>
          </a:xfrm>
          <a:prstGeom prst="rect">
            <a:avLst/>
          </a:prstGeom>
          <a:ln w="3175">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lgn="l">
              <a:spcBef>
                <a:spcPts val="3800"/>
              </a:spcBef>
              <a:defRPr sz="3600">
                <a:solidFill>
                  <a:srgbClr val="535353"/>
                </a:solidFill>
              </a:defRPr>
            </a:lvl1pPr>
          </a:lstStyle>
          <a:p>
            <a:r>
              <a:t>Outcomes of…</a:t>
            </a:r>
          </a:p>
        </p:txBody>
      </p:sp>
      <p:sp>
        <p:nvSpPr>
          <p:cNvPr id="272" name="Relevance to the…"/>
          <p:cNvSpPr txBox="1"/>
          <p:nvPr/>
        </p:nvSpPr>
        <p:spPr>
          <a:xfrm>
            <a:off x="4713870" y="3542384"/>
            <a:ext cx="3577060" cy="596901"/>
          </a:xfrm>
          <a:prstGeom prst="rect">
            <a:avLst/>
          </a:prstGeom>
          <a:ln w="3175">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lgn="l">
              <a:spcBef>
                <a:spcPts val="3800"/>
              </a:spcBef>
              <a:defRPr sz="3600">
                <a:solidFill>
                  <a:srgbClr val="535353"/>
                </a:solidFill>
              </a:defRPr>
            </a:lvl1pPr>
          </a:lstStyle>
          <a:p>
            <a:r>
              <a:t>Relevance to the…</a:t>
            </a:r>
          </a:p>
        </p:txBody>
      </p:sp>
      <p:sp>
        <p:nvSpPr>
          <p:cNvPr id="273" name="Agents involved….."/>
          <p:cNvSpPr txBox="1"/>
          <p:nvPr/>
        </p:nvSpPr>
        <p:spPr>
          <a:xfrm>
            <a:off x="5469023" y="4515319"/>
            <a:ext cx="3543128" cy="596901"/>
          </a:xfrm>
          <a:prstGeom prst="rect">
            <a:avLst/>
          </a:prstGeom>
          <a:ln w="3175">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lgn="l">
              <a:spcBef>
                <a:spcPts val="3800"/>
              </a:spcBef>
              <a:defRPr sz="3600">
                <a:solidFill>
                  <a:srgbClr val="535353"/>
                </a:solidFill>
              </a:defRPr>
            </a:lvl1pPr>
          </a:lstStyle>
          <a:p>
            <a:r>
              <a:t>Agents involved…..</a:t>
            </a:r>
          </a:p>
        </p:txBody>
      </p:sp>
      <p:sp>
        <p:nvSpPr>
          <p:cNvPr id="274" name="Level the arguments using the…."/>
          <p:cNvSpPr txBox="1"/>
          <p:nvPr/>
        </p:nvSpPr>
        <p:spPr>
          <a:xfrm>
            <a:off x="6395725" y="5488254"/>
            <a:ext cx="5988523" cy="596901"/>
          </a:xfrm>
          <a:prstGeom prst="rect">
            <a:avLst/>
          </a:prstGeom>
          <a:ln w="3175">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lgn="l">
              <a:spcBef>
                <a:spcPts val="3800"/>
              </a:spcBef>
              <a:defRPr sz="3600">
                <a:solidFill>
                  <a:srgbClr val="535353"/>
                </a:solidFill>
              </a:defRPr>
            </a:lvl1pPr>
          </a:lstStyle>
          <a:p>
            <a:r>
              <a:t>Level the arguments using the….</a:t>
            </a:r>
          </a:p>
        </p:txBody>
      </p:sp>
      <p:sp>
        <p:nvSpPr>
          <p:cNvPr id="275" name="BOX"/>
          <p:cNvSpPr txBox="1"/>
          <p:nvPr/>
        </p:nvSpPr>
        <p:spPr>
          <a:xfrm>
            <a:off x="6023227" y="6412634"/>
            <a:ext cx="1859956" cy="1154162"/>
          </a:xfrm>
          <a:prstGeom prst="rect">
            <a:avLst/>
          </a:prstGeom>
          <a:ln w="3175">
            <a:miter lim="400000"/>
          </a:ln>
          <a:extLst>
            <a:ext uri="{C572A759-6A51-4108-AA02-DFA0A04FC94B}">
              <ma14:wrappingTextBoxFlag xmlns="" xmlns:ma14="http://schemas.microsoft.com/office/mac/drawingml/2011/main" val="1"/>
            </a:ext>
          </a:extLst>
        </p:spPr>
        <p:txBody>
          <a:bodyPr wrap="square" lIns="38100" tIns="38100" rIns="38100" bIns="38100" anchor="ctr">
            <a:spAutoFit/>
          </a:bodyPr>
          <a:lstStyle>
            <a:lvl1pPr algn="ctr">
              <a:defRPr sz="7000" cap="all">
                <a:solidFill>
                  <a:srgbClr val="535353"/>
                </a:solidFill>
              </a:defRPr>
            </a:lvl1pPr>
          </a:lstStyle>
          <a:p>
            <a:endParaRPr dirty="0"/>
          </a:p>
        </p:txBody>
      </p:sp>
      <p:sp>
        <p:nvSpPr>
          <p:cNvPr id="10" name="Rectangle 9">
            <a:extLst>
              <a:ext uri="{FF2B5EF4-FFF2-40B4-BE49-F238E27FC236}">
                <a16:creationId xmlns:a16="http://schemas.microsoft.com/office/drawing/2014/main" id="{B4F441AA-C04D-4D40-B332-4256F063608B}"/>
              </a:ext>
            </a:extLst>
          </p:cNvPr>
          <p:cNvSpPr/>
          <p:nvPr/>
        </p:nvSpPr>
        <p:spPr bwMode="auto">
          <a:xfrm>
            <a:off x="-4763" y="9167174"/>
            <a:ext cx="130048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algn="l"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7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27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4" nodeType="clickEffect">
                                  <p:stCondLst>
                                    <p:cond delay="0"/>
                                  </p:stCondLst>
                                  <p:iterate>
                                    <p:tmAbs val="0"/>
                                  </p:iterate>
                                  <p:childTnLst>
                                    <p:set>
                                      <p:cBhvr>
                                        <p:cTn id="18" fill="hold"/>
                                        <p:tgtEl>
                                          <p:spTgt spid="27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5" nodeType="clickEffect">
                                  <p:stCondLst>
                                    <p:cond delay="0"/>
                                  </p:stCondLst>
                                  <p:iterate>
                                    <p:tmAbs val="0"/>
                                  </p:iterate>
                                  <p:childTnLst>
                                    <p:set>
                                      <p:cBhvr>
                                        <p:cTn id="22" fill="hold"/>
                                        <p:tgtEl>
                                          <p:spTgt spid="27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6" nodeType="clickEffect">
                                  <p:stCondLst>
                                    <p:cond delay="0"/>
                                  </p:stCondLst>
                                  <p:iterate>
                                    <p:tmAbs val="0"/>
                                  </p:iterate>
                                  <p:childTnLst>
                                    <p:set>
                                      <p:cBhvr>
                                        <p:cTn id="26" fill="hold"/>
                                        <p:tgtEl>
                                          <p:spTgt spid="2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 grpId="1" animBg="1" advAuto="0"/>
      <p:bldP spid="271" grpId="2" animBg="1" advAuto="0"/>
      <p:bldP spid="272" grpId="3" animBg="1" advAuto="0"/>
      <p:bldP spid="273" grpId="4" animBg="1" advAuto="0"/>
      <p:bldP spid="274" grpId="5" animBg="1" advAuto="0"/>
      <p:bldP spid="275" grpId="6"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 name="Better ethics comes from…"/>
          <p:cNvSpPr txBox="1">
            <a:spLocks noGrp="1"/>
          </p:cNvSpPr>
          <p:nvPr>
            <p:ph type="body" idx="1"/>
          </p:nvPr>
        </p:nvSpPr>
        <p:spPr>
          <a:xfrm>
            <a:off x="921288" y="726831"/>
            <a:ext cx="11152698" cy="7892068"/>
          </a:xfrm>
          <a:prstGeom prst="rect">
            <a:avLst/>
          </a:prstGeom>
        </p:spPr>
        <p:txBody>
          <a:bodyPr>
            <a:normAutofit/>
          </a:bodyPr>
          <a:lstStyle/>
          <a:p>
            <a:pPr marL="0" indent="0" algn="ctr" defTabSz="321310">
              <a:lnSpc>
                <a:spcPct val="100000"/>
              </a:lnSpc>
              <a:spcBef>
                <a:spcPts val="0"/>
              </a:spcBef>
              <a:buSzTx/>
              <a:buNone/>
              <a:defRPr sz="3850" cap="all">
                <a:solidFill>
                  <a:srgbClr val="FF40FF"/>
                </a:solidFill>
              </a:defRPr>
            </a:pPr>
            <a:r>
              <a:rPr lang="en-GB" dirty="0"/>
              <a:t>Case Examples</a:t>
            </a:r>
          </a:p>
        </p:txBody>
      </p:sp>
      <p:sp>
        <p:nvSpPr>
          <p:cNvPr id="4" name="Rectangle 3">
            <a:extLst>
              <a:ext uri="{FF2B5EF4-FFF2-40B4-BE49-F238E27FC236}">
                <a16:creationId xmlns:a16="http://schemas.microsoft.com/office/drawing/2014/main" id="{5D93E11F-2D69-544B-8E67-4B9C6D8BFFF5}"/>
              </a:ext>
            </a:extLst>
          </p:cNvPr>
          <p:cNvSpPr/>
          <p:nvPr/>
        </p:nvSpPr>
        <p:spPr bwMode="auto">
          <a:xfrm>
            <a:off x="-4763" y="9167174"/>
            <a:ext cx="130048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algn="l"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34847850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56">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25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 grpId="0" build="p" bldLvl="5"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 name="Better ethics comes from…"/>
          <p:cNvSpPr txBox="1">
            <a:spLocks noGrp="1"/>
          </p:cNvSpPr>
          <p:nvPr>
            <p:ph type="body" idx="1"/>
          </p:nvPr>
        </p:nvSpPr>
        <p:spPr>
          <a:xfrm>
            <a:off x="921288" y="1275106"/>
            <a:ext cx="11152698" cy="7892068"/>
          </a:xfrm>
          <a:prstGeom prst="rect">
            <a:avLst/>
          </a:prstGeom>
        </p:spPr>
        <p:txBody>
          <a:bodyPr>
            <a:normAutofit fontScale="77500" lnSpcReduction="20000"/>
          </a:bodyPr>
          <a:lstStyle/>
          <a:p>
            <a:pPr>
              <a:spcAft>
                <a:spcPts val="600"/>
              </a:spcAft>
            </a:pPr>
            <a:r>
              <a:rPr lang="en-US" sz="4000" dirty="0">
                <a:solidFill>
                  <a:srgbClr val="292934"/>
                </a:solidFill>
                <a:latin typeface="Arial"/>
              </a:rPr>
              <a:t>Simon, a 37 year old male with a history of schizophrenia hung himself and suffered a hypoxic brain injury. His pupils were fixed on arrival in ED.</a:t>
            </a:r>
          </a:p>
          <a:p>
            <a:pPr marL="342900" indent="-342900">
              <a:spcAft>
                <a:spcPts val="600"/>
              </a:spcAft>
              <a:buFont typeface="Arial"/>
              <a:buChar char="•"/>
            </a:pPr>
            <a:r>
              <a:rPr lang="en-US" sz="4000" dirty="0">
                <a:solidFill>
                  <a:srgbClr val="292934"/>
                </a:solidFill>
                <a:latin typeface="Arial"/>
              </a:rPr>
              <a:t>Clinically Simon looks to be brain stem dead.</a:t>
            </a:r>
          </a:p>
          <a:p>
            <a:pPr marL="342900" indent="-342900">
              <a:spcAft>
                <a:spcPts val="600"/>
              </a:spcAft>
              <a:buFont typeface="Arial"/>
              <a:buChar char="•"/>
            </a:pPr>
            <a:r>
              <a:rPr lang="en-US" sz="4000" dirty="0">
                <a:solidFill>
                  <a:srgbClr val="292934"/>
                </a:solidFill>
                <a:latin typeface="Arial"/>
              </a:rPr>
              <a:t>Simon is on the ODR</a:t>
            </a:r>
          </a:p>
          <a:p>
            <a:pPr marL="342900" indent="-342900">
              <a:spcAft>
                <a:spcPts val="600"/>
              </a:spcAft>
              <a:buFont typeface="Arial"/>
              <a:buChar char="•"/>
            </a:pPr>
            <a:r>
              <a:rPr lang="en-US" sz="4000" dirty="0">
                <a:solidFill>
                  <a:srgbClr val="292934"/>
                </a:solidFill>
                <a:latin typeface="Arial"/>
              </a:rPr>
              <a:t>An ED doctor has mentioned organ donation to Simon’s mother. She said he wouldn’t want that. </a:t>
            </a:r>
          </a:p>
          <a:p>
            <a:pPr marL="342900" indent="-342900">
              <a:spcAft>
                <a:spcPts val="600"/>
              </a:spcAft>
              <a:buFont typeface="Arial"/>
              <a:buChar char="•"/>
            </a:pPr>
            <a:r>
              <a:rPr lang="en-US" sz="4000" dirty="0">
                <a:solidFill>
                  <a:srgbClr val="292934"/>
                </a:solidFill>
                <a:latin typeface="Arial"/>
              </a:rPr>
              <a:t>Your colleague wants to NOT test and just withdraw in ED. “Besides how do we know he had capacity when he joined the ODR?” </a:t>
            </a:r>
          </a:p>
          <a:p>
            <a:pPr>
              <a:spcAft>
                <a:spcPts val="600"/>
              </a:spcAft>
            </a:pPr>
            <a:endParaRPr lang="en-US" sz="4000" dirty="0">
              <a:solidFill>
                <a:srgbClr val="292934"/>
              </a:solidFill>
              <a:latin typeface="Arial"/>
            </a:endParaRPr>
          </a:p>
        </p:txBody>
      </p:sp>
      <p:sp>
        <p:nvSpPr>
          <p:cNvPr id="4" name="Rectangle 3">
            <a:extLst>
              <a:ext uri="{FF2B5EF4-FFF2-40B4-BE49-F238E27FC236}">
                <a16:creationId xmlns:a16="http://schemas.microsoft.com/office/drawing/2014/main" id="{5D93E11F-2D69-544B-8E67-4B9C6D8BFFF5}"/>
              </a:ext>
            </a:extLst>
          </p:cNvPr>
          <p:cNvSpPr/>
          <p:nvPr/>
        </p:nvSpPr>
        <p:spPr bwMode="auto">
          <a:xfrm>
            <a:off x="-4763" y="9167174"/>
            <a:ext cx="130048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algn="l"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30300334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56">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256">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iterate>
                                    <p:tmAbs val="0"/>
                                  </p:iterate>
                                  <p:childTnLst>
                                    <p:set>
                                      <p:cBhvr>
                                        <p:cTn id="11" fill="hold"/>
                                        <p:tgtEl>
                                          <p:spTgt spid="256">
                                            <p:txEl>
                                              <p:pRg st="1" end="1"/>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0" nodeType="afterEffect">
                                  <p:stCondLst>
                                    <p:cond delay="0"/>
                                  </p:stCondLst>
                                  <p:iterate>
                                    <p:tmAbs val="0"/>
                                  </p:iterate>
                                  <p:childTnLst>
                                    <p:set>
                                      <p:cBhvr>
                                        <p:cTn id="14" fill="hold"/>
                                        <p:tgtEl>
                                          <p:spTgt spid="256">
                                            <p:txEl>
                                              <p:pRg st="2" end="2"/>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iterate>
                                    <p:tmAbs val="0"/>
                                  </p:iterate>
                                  <p:childTnLst>
                                    <p:set>
                                      <p:cBhvr>
                                        <p:cTn id="17" fill="hold"/>
                                        <p:tgtEl>
                                          <p:spTgt spid="256">
                                            <p:txEl>
                                              <p:pRg st="3" end="3"/>
                                            </p:txEl>
                                          </p:spTgt>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iterate>
                                    <p:tmAbs val="0"/>
                                  </p:iterate>
                                  <p:childTnLst>
                                    <p:set>
                                      <p:cBhvr>
                                        <p:cTn id="20" fill="hold"/>
                                        <p:tgtEl>
                                          <p:spTgt spid="25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 grpId="0" build="p" bldLvl="5"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 name="Better ethics comes from…"/>
          <p:cNvSpPr txBox="1">
            <a:spLocks noGrp="1"/>
          </p:cNvSpPr>
          <p:nvPr>
            <p:ph type="body" idx="1"/>
          </p:nvPr>
        </p:nvSpPr>
        <p:spPr>
          <a:xfrm>
            <a:off x="921288" y="1275106"/>
            <a:ext cx="11152698" cy="7892068"/>
          </a:xfrm>
          <a:prstGeom prst="rect">
            <a:avLst/>
          </a:prstGeom>
        </p:spPr>
        <p:txBody>
          <a:bodyPr>
            <a:normAutofit/>
          </a:bodyPr>
          <a:lstStyle/>
          <a:p>
            <a:pPr marL="0" indent="0" algn="ctr">
              <a:spcAft>
                <a:spcPts val="600"/>
              </a:spcAft>
              <a:buNone/>
            </a:pPr>
            <a:r>
              <a:rPr lang="en-US" sz="4000" dirty="0">
                <a:solidFill>
                  <a:srgbClr val="292934"/>
                </a:solidFill>
                <a:latin typeface="Arial"/>
              </a:rPr>
              <a:t>Outcomes of Reference</a:t>
            </a:r>
          </a:p>
          <a:p>
            <a:pPr>
              <a:spcAft>
                <a:spcPts val="600"/>
              </a:spcAft>
            </a:pPr>
            <a:endParaRPr lang="en-US" sz="4000" dirty="0">
              <a:solidFill>
                <a:srgbClr val="292934"/>
              </a:solidFill>
              <a:latin typeface="Arial"/>
            </a:endParaRPr>
          </a:p>
        </p:txBody>
      </p:sp>
      <p:sp>
        <p:nvSpPr>
          <p:cNvPr id="4" name="Rectangle 3">
            <a:extLst>
              <a:ext uri="{FF2B5EF4-FFF2-40B4-BE49-F238E27FC236}">
                <a16:creationId xmlns:a16="http://schemas.microsoft.com/office/drawing/2014/main" id="{5D93E11F-2D69-544B-8E67-4B9C6D8BFFF5}"/>
              </a:ext>
            </a:extLst>
          </p:cNvPr>
          <p:cNvSpPr/>
          <p:nvPr/>
        </p:nvSpPr>
        <p:spPr bwMode="auto">
          <a:xfrm>
            <a:off x="-4763" y="9167174"/>
            <a:ext cx="130048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algn="l"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1187343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56">
                                            <p:bg/>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25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 grpId="0" build="p" bldLvl="5"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1" name="Double Arrow"/>
          <p:cNvSpPr/>
          <p:nvPr/>
        </p:nvSpPr>
        <p:spPr>
          <a:xfrm>
            <a:off x="90393" y="4538133"/>
            <a:ext cx="12824014" cy="677334"/>
          </a:xfrm>
          <a:prstGeom prst="leftRightArrow">
            <a:avLst>
              <a:gd name="adj1" fmla="val 32000"/>
              <a:gd name="adj2" fmla="val 44000"/>
            </a:avLst>
          </a:prstGeom>
          <a:solidFill>
            <a:srgbClr val="808785"/>
          </a:solidFill>
          <a:ln w="3175">
            <a:miter lim="400000"/>
          </a:ln>
        </p:spPr>
        <p:txBody>
          <a:bodyPr lIns="38100" tIns="38100" rIns="38100" bIns="38100" anchor="ctr"/>
          <a:lstStyle/>
          <a:p>
            <a:pPr algn="ctr">
              <a:defRPr>
                <a:solidFill>
                  <a:srgbClr val="FFFFFF"/>
                </a:solidFill>
              </a:defRPr>
            </a:pPr>
            <a:endParaRPr/>
          </a:p>
        </p:txBody>
      </p:sp>
      <p:sp>
        <p:nvSpPr>
          <p:cNvPr id="402" name="Double Arrow"/>
          <p:cNvSpPr/>
          <p:nvPr/>
        </p:nvSpPr>
        <p:spPr>
          <a:xfrm rot="16200000">
            <a:off x="3080822" y="4538133"/>
            <a:ext cx="6978622" cy="677334"/>
          </a:xfrm>
          <a:prstGeom prst="leftRightArrow">
            <a:avLst>
              <a:gd name="adj1" fmla="val 32000"/>
              <a:gd name="adj2" fmla="val 44000"/>
            </a:avLst>
          </a:prstGeom>
          <a:solidFill>
            <a:srgbClr val="808785"/>
          </a:solidFill>
          <a:ln w="3175">
            <a:miter lim="400000"/>
          </a:ln>
        </p:spPr>
        <p:txBody>
          <a:bodyPr lIns="38100" tIns="38100" rIns="38100" bIns="38100" anchor="ctr"/>
          <a:lstStyle/>
          <a:p>
            <a:pPr algn="ctr">
              <a:defRPr>
                <a:solidFill>
                  <a:srgbClr val="FFFFFF"/>
                </a:solidFill>
              </a:defRPr>
            </a:pPr>
            <a:endParaRPr/>
          </a:p>
        </p:txBody>
      </p:sp>
      <p:sp>
        <p:nvSpPr>
          <p:cNvPr id="403" name="Autonomy"/>
          <p:cNvSpPr txBox="1"/>
          <p:nvPr/>
        </p:nvSpPr>
        <p:spPr>
          <a:xfrm>
            <a:off x="2010319" y="767392"/>
            <a:ext cx="2594497" cy="711201"/>
          </a:xfrm>
          <a:prstGeom prst="rect">
            <a:avLst/>
          </a:prstGeom>
          <a:ln w="3175">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lgn="l">
              <a:lnSpc>
                <a:spcPct val="120000"/>
              </a:lnSpc>
              <a:spcBef>
                <a:spcPts val="4600"/>
              </a:spcBef>
              <a:defRPr sz="4400">
                <a:solidFill>
                  <a:srgbClr val="535353"/>
                </a:solidFill>
              </a:defRPr>
            </a:lvl1pPr>
          </a:lstStyle>
          <a:p>
            <a:r>
              <a:rPr dirty="0"/>
              <a:t>Autonomy </a:t>
            </a:r>
          </a:p>
        </p:txBody>
      </p:sp>
      <p:sp>
        <p:nvSpPr>
          <p:cNvPr id="404" name="Harm"/>
          <p:cNvSpPr txBox="1"/>
          <p:nvPr/>
        </p:nvSpPr>
        <p:spPr>
          <a:xfrm>
            <a:off x="8958529" y="811217"/>
            <a:ext cx="1515369" cy="711201"/>
          </a:xfrm>
          <a:prstGeom prst="rect">
            <a:avLst/>
          </a:prstGeom>
          <a:ln w="3175">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lgn="l">
              <a:lnSpc>
                <a:spcPct val="120000"/>
              </a:lnSpc>
              <a:spcBef>
                <a:spcPts val="4600"/>
              </a:spcBef>
              <a:defRPr sz="4400">
                <a:solidFill>
                  <a:srgbClr val="535353"/>
                </a:solidFill>
              </a:defRPr>
            </a:lvl1pPr>
          </a:lstStyle>
          <a:p>
            <a:r>
              <a:t>Harm </a:t>
            </a:r>
          </a:p>
        </p:txBody>
      </p:sp>
      <p:sp>
        <p:nvSpPr>
          <p:cNvPr id="405" name="Justice"/>
          <p:cNvSpPr txBox="1"/>
          <p:nvPr/>
        </p:nvSpPr>
        <p:spPr>
          <a:xfrm>
            <a:off x="8958529" y="5443615"/>
            <a:ext cx="1451249" cy="711201"/>
          </a:xfrm>
          <a:prstGeom prst="rect">
            <a:avLst/>
          </a:prstGeom>
          <a:ln w="3175">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lgn="l">
              <a:lnSpc>
                <a:spcPct val="120000"/>
              </a:lnSpc>
              <a:spcBef>
                <a:spcPts val="4600"/>
              </a:spcBef>
              <a:defRPr sz="4400">
                <a:solidFill>
                  <a:srgbClr val="535353"/>
                </a:solidFill>
              </a:defRPr>
            </a:lvl1pPr>
          </a:lstStyle>
          <a:p>
            <a:r>
              <a:rPr dirty="0"/>
              <a:t>Justice</a:t>
            </a:r>
          </a:p>
        </p:txBody>
      </p:sp>
      <p:sp>
        <p:nvSpPr>
          <p:cNvPr id="406" name="Benefit"/>
          <p:cNvSpPr txBox="1"/>
          <p:nvPr/>
        </p:nvSpPr>
        <p:spPr>
          <a:xfrm>
            <a:off x="2492039" y="5361036"/>
            <a:ext cx="1631058" cy="711201"/>
          </a:xfrm>
          <a:prstGeom prst="rect">
            <a:avLst/>
          </a:prstGeom>
          <a:ln w="3175">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lgn="l">
              <a:lnSpc>
                <a:spcPct val="120000"/>
              </a:lnSpc>
              <a:spcBef>
                <a:spcPts val="4600"/>
              </a:spcBef>
              <a:defRPr sz="4400">
                <a:solidFill>
                  <a:srgbClr val="535353"/>
                </a:solidFill>
              </a:defRPr>
            </a:lvl1pPr>
          </a:lstStyle>
          <a:p>
            <a:r>
              <a:rPr dirty="0"/>
              <a:t>Benefit</a:t>
            </a:r>
          </a:p>
        </p:txBody>
      </p:sp>
      <p:sp>
        <p:nvSpPr>
          <p:cNvPr id="407" name="Independence priority…"/>
          <p:cNvSpPr txBox="1"/>
          <p:nvPr/>
        </p:nvSpPr>
        <p:spPr>
          <a:xfrm>
            <a:off x="655086" y="2807514"/>
            <a:ext cx="5304964" cy="630942"/>
          </a:xfrm>
          <a:prstGeom prst="rect">
            <a:avLst/>
          </a:prstGeom>
          <a:ln w="3175">
            <a:miter lim="400000"/>
          </a:ln>
          <a:extLst>
            <a:ext uri="{C572A759-6A51-4108-AA02-DFA0A04FC94B}">
              <ma14:wrappingTextBoxFlag xmlns="" xmlns:ma14="http://schemas.microsoft.com/office/mac/drawingml/2011/main" val="1"/>
            </a:ext>
          </a:extLst>
        </p:spPr>
        <p:txBody>
          <a:bodyPr wrap="square" lIns="38100" tIns="38100" rIns="38100" bIns="38100" anchor="ctr">
            <a:spAutoFit/>
          </a:bodyPr>
          <a:lstStyle/>
          <a:p>
            <a:pPr algn="ctr">
              <a:defRPr sz="4800"/>
            </a:pPr>
            <a:endParaRPr sz="3600" dirty="0"/>
          </a:p>
        </p:txBody>
      </p:sp>
      <p:sp>
        <p:nvSpPr>
          <p:cNvPr id="408" name="Pt - Mortality, prevented or deferred?…"/>
          <p:cNvSpPr txBox="1"/>
          <p:nvPr/>
        </p:nvSpPr>
        <p:spPr>
          <a:xfrm>
            <a:off x="383671" y="6863932"/>
            <a:ext cx="5964334" cy="600164"/>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ctr">
            <a:spAutoFit/>
          </a:bodyPr>
          <a:lstStyle/>
          <a:p>
            <a:pPr algn="l"/>
            <a:endParaRPr dirty="0"/>
          </a:p>
        </p:txBody>
      </p:sp>
      <p:sp>
        <p:nvSpPr>
          <p:cNvPr id="409" name="Pain &amp; distress…"/>
          <p:cNvSpPr txBox="1"/>
          <p:nvPr/>
        </p:nvSpPr>
        <p:spPr>
          <a:xfrm>
            <a:off x="7681954" y="2730193"/>
            <a:ext cx="5586165" cy="600164"/>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ctr">
            <a:spAutoFit/>
          </a:bodyPr>
          <a:lstStyle/>
          <a:p>
            <a:pPr algn="l"/>
            <a:endParaRPr dirty="0"/>
          </a:p>
        </p:txBody>
      </p:sp>
      <p:sp>
        <p:nvSpPr>
          <p:cNvPr id="410" name="Resource utilisation Equality of access to ICU"/>
          <p:cNvSpPr txBox="1"/>
          <p:nvPr/>
        </p:nvSpPr>
        <p:spPr>
          <a:xfrm>
            <a:off x="7681954" y="6863932"/>
            <a:ext cx="4399799" cy="600164"/>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ctr">
            <a:spAutoFit/>
          </a:bodyPr>
          <a:lstStyle>
            <a:lvl1pPr algn="l"/>
          </a:lstStyle>
          <a:p>
            <a:endParaRPr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40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40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4" nodeType="clickEffect">
                                  <p:stCondLst>
                                    <p:cond delay="0"/>
                                  </p:stCondLst>
                                  <p:iterate>
                                    <p:tmAbs val="0"/>
                                  </p:iterate>
                                  <p:childTnLst>
                                    <p:set>
                                      <p:cBhvr>
                                        <p:cTn id="18" fill="hold"/>
                                        <p:tgtEl>
                                          <p:spTgt spid="4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2" presetClass="emph" presetSubtype="0" repeatCount="2000" fill="hold" grpId="5" nodeType="clickEffect">
                                  <p:stCondLst>
                                    <p:cond delay="0"/>
                                  </p:stCondLst>
                                  <p:childTnLst>
                                    <p:animRot by="300000">
                                      <p:cBhvr>
                                        <p:cTn id="22" dur="80" fill="hold">
                                          <p:stCondLst>
                                            <p:cond delay="0"/>
                                          </p:stCondLst>
                                        </p:cTn>
                                        <p:tgtEl>
                                          <p:spTgt spid="401"/>
                                        </p:tgtEl>
                                        <p:attrNameLst>
                                          <p:attrName>r</p:attrName>
                                        </p:attrNameLst>
                                      </p:cBhvr>
                                    </p:animRot>
                                    <p:animRot by="-600000">
                                      <p:cBhvr>
                                        <p:cTn id="23" dur="160" fill="hold">
                                          <p:stCondLst>
                                            <p:cond delay="160"/>
                                          </p:stCondLst>
                                        </p:cTn>
                                        <p:tgtEl>
                                          <p:spTgt spid="401"/>
                                        </p:tgtEl>
                                        <p:attrNameLst>
                                          <p:attrName>r</p:attrName>
                                        </p:attrNameLst>
                                      </p:cBhvr>
                                    </p:animRot>
                                    <p:animRot by="600000">
                                      <p:cBhvr>
                                        <p:cTn id="24" dur="160" fill="hold">
                                          <p:stCondLst>
                                            <p:cond delay="320"/>
                                          </p:stCondLst>
                                        </p:cTn>
                                        <p:tgtEl>
                                          <p:spTgt spid="401"/>
                                        </p:tgtEl>
                                        <p:attrNameLst>
                                          <p:attrName>r</p:attrName>
                                        </p:attrNameLst>
                                      </p:cBhvr>
                                    </p:animRot>
                                    <p:animRot by="-600000">
                                      <p:cBhvr>
                                        <p:cTn id="25" dur="160" fill="hold">
                                          <p:stCondLst>
                                            <p:cond delay="480"/>
                                          </p:stCondLst>
                                        </p:cTn>
                                        <p:tgtEl>
                                          <p:spTgt spid="401"/>
                                        </p:tgtEl>
                                        <p:attrNameLst>
                                          <p:attrName>r</p:attrName>
                                        </p:attrNameLst>
                                      </p:cBhvr>
                                    </p:animRot>
                                    <p:animRot by="300000">
                                      <p:cBhvr>
                                        <p:cTn id="26" dur="160" fill="hold">
                                          <p:stCondLst>
                                            <p:cond delay="640"/>
                                          </p:stCondLst>
                                        </p:cTn>
                                        <p:tgtEl>
                                          <p:spTgt spid="40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 grpId="5" animBg="1" advAuto="0"/>
      <p:bldP spid="407" grpId="1" animBg="1" advAuto="0"/>
      <p:bldP spid="408" grpId="2" animBg="1" advAuto="0"/>
      <p:bldP spid="409" grpId="3" animBg="1" advAuto="0"/>
      <p:bldP spid="410" grpId="4"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 name="Better ethics comes from…"/>
          <p:cNvSpPr txBox="1">
            <a:spLocks noGrp="1"/>
          </p:cNvSpPr>
          <p:nvPr>
            <p:ph type="body" idx="1"/>
          </p:nvPr>
        </p:nvSpPr>
        <p:spPr>
          <a:xfrm>
            <a:off x="921288" y="477937"/>
            <a:ext cx="11152698" cy="7892068"/>
          </a:xfrm>
          <a:prstGeom prst="rect">
            <a:avLst/>
          </a:prstGeom>
        </p:spPr>
        <p:txBody>
          <a:bodyPr>
            <a:normAutofit fontScale="92500"/>
          </a:bodyPr>
          <a:lstStyle/>
          <a:p>
            <a:pPr>
              <a:spcAft>
                <a:spcPts val="600"/>
              </a:spcAft>
            </a:pPr>
            <a:r>
              <a:rPr lang="en-US" sz="4000" dirty="0">
                <a:solidFill>
                  <a:srgbClr val="292934"/>
                </a:solidFill>
                <a:latin typeface="Arial"/>
              </a:rPr>
              <a:t>Clive is a 62 </a:t>
            </a:r>
            <a:r>
              <a:rPr lang="en-US" sz="4000" dirty="0" err="1">
                <a:solidFill>
                  <a:srgbClr val="292934"/>
                </a:solidFill>
                <a:latin typeface="Arial"/>
              </a:rPr>
              <a:t>yr</a:t>
            </a:r>
            <a:r>
              <a:rPr lang="en-US" sz="4000" dirty="0">
                <a:solidFill>
                  <a:srgbClr val="292934"/>
                </a:solidFill>
                <a:latin typeface="Arial"/>
              </a:rPr>
              <a:t> old man with an ICH. On day 6 he has a GCS of 4, off sedation with no improvement. </a:t>
            </a:r>
          </a:p>
          <a:p>
            <a:pPr>
              <a:spcAft>
                <a:spcPts val="600"/>
              </a:spcAft>
            </a:pPr>
            <a:r>
              <a:rPr lang="en-US" sz="4000" dirty="0">
                <a:solidFill>
                  <a:srgbClr val="292934"/>
                </a:solidFill>
                <a:latin typeface="Arial"/>
              </a:rPr>
              <a:t>Staff and family agree WLST in the patient’s best interests on the basis of intolerable neurological function. </a:t>
            </a:r>
          </a:p>
          <a:p>
            <a:pPr>
              <a:spcAft>
                <a:spcPts val="600"/>
              </a:spcAft>
            </a:pPr>
            <a:r>
              <a:rPr lang="en-US" sz="4000" dirty="0">
                <a:solidFill>
                  <a:srgbClr val="292934"/>
                </a:solidFill>
                <a:latin typeface="Arial"/>
              </a:rPr>
              <a:t>Clive is on the ODR, his family consent. </a:t>
            </a:r>
          </a:p>
          <a:p>
            <a:pPr>
              <a:spcAft>
                <a:spcPts val="600"/>
              </a:spcAft>
            </a:pPr>
            <a:r>
              <a:rPr lang="en-US" sz="4000" dirty="0">
                <a:solidFill>
                  <a:srgbClr val="292934"/>
                </a:solidFill>
                <a:latin typeface="Arial"/>
              </a:rPr>
              <a:t>At the start of your shift……HR 120, 85/60, T 37.7. </a:t>
            </a:r>
            <a:r>
              <a:rPr lang="en-US" sz="4000" dirty="0" err="1">
                <a:solidFill>
                  <a:srgbClr val="292934"/>
                </a:solidFill>
                <a:latin typeface="Arial"/>
              </a:rPr>
              <a:t>Sats</a:t>
            </a:r>
            <a:r>
              <a:rPr lang="en-US" sz="4000" dirty="0">
                <a:solidFill>
                  <a:srgbClr val="292934"/>
                </a:solidFill>
                <a:latin typeface="Arial"/>
              </a:rPr>
              <a:t> 90% on 25%. </a:t>
            </a:r>
          </a:p>
        </p:txBody>
      </p:sp>
      <p:sp>
        <p:nvSpPr>
          <p:cNvPr id="4" name="Rectangle 3">
            <a:extLst>
              <a:ext uri="{FF2B5EF4-FFF2-40B4-BE49-F238E27FC236}">
                <a16:creationId xmlns:a16="http://schemas.microsoft.com/office/drawing/2014/main" id="{5D93E11F-2D69-544B-8E67-4B9C6D8BFFF5}"/>
              </a:ext>
            </a:extLst>
          </p:cNvPr>
          <p:cNvSpPr/>
          <p:nvPr/>
        </p:nvSpPr>
        <p:spPr bwMode="auto">
          <a:xfrm>
            <a:off x="-4763" y="9167174"/>
            <a:ext cx="130048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algn="l"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38459192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56">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256">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iterate>
                                    <p:tmAbs val="0"/>
                                  </p:iterate>
                                  <p:childTnLst>
                                    <p:set>
                                      <p:cBhvr>
                                        <p:cTn id="10" fill="hold"/>
                                        <p:tgtEl>
                                          <p:spTgt spid="256">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iterate>
                                    <p:tmAbs val="0"/>
                                  </p:iterate>
                                  <p:childTnLst>
                                    <p:set>
                                      <p:cBhvr>
                                        <p:cTn id="13" fill="hold"/>
                                        <p:tgtEl>
                                          <p:spTgt spid="256">
                                            <p:txEl>
                                              <p:pRg st="2" end="2"/>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iterate>
                                    <p:tmAbs val="0"/>
                                  </p:iterate>
                                  <p:childTnLst>
                                    <p:set>
                                      <p:cBhvr>
                                        <p:cTn id="16" fill="hold"/>
                                        <p:tgtEl>
                                          <p:spTgt spid="25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 grpId="0" build="p" bldLvl="5"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 name="Better ethics comes from…"/>
          <p:cNvSpPr txBox="1">
            <a:spLocks noGrp="1"/>
          </p:cNvSpPr>
          <p:nvPr>
            <p:ph type="body" idx="1"/>
          </p:nvPr>
        </p:nvSpPr>
        <p:spPr>
          <a:xfrm>
            <a:off x="921288" y="477937"/>
            <a:ext cx="11152698" cy="7892068"/>
          </a:xfrm>
          <a:prstGeom prst="rect">
            <a:avLst/>
          </a:prstGeom>
        </p:spPr>
        <p:txBody>
          <a:bodyPr>
            <a:normAutofit/>
          </a:bodyPr>
          <a:lstStyle/>
          <a:p>
            <a:pPr>
              <a:spcAft>
                <a:spcPts val="600"/>
              </a:spcAft>
            </a:pPr>
            <a:r>
              <a:rPr lang="en-US" sz="4000" dirty="0">
                <a:solidFill>
                  <a:srgbClr val="292934"/>
                </a:solidFill>
                <a:latin typeface="Arial"/>
              </a:rPr>
              <a:t>Nurse asks for fluid challenge….ethical?</a:t>
            </a:r>
          </a:p>
          <a:p>
            <a:pPr>
              <a:spcAft>
                <a:spcPts val="600"/>
              </a:spcAft>
            </a:pPr>
            <a:r>
              <a:rPr lang="en-US" sz="4000" dirty="0">
                <a:solidFill>
                  <a:srgbClr val="292934"/>
                </a:solidFill>
                <a:latin typeface="Arial"/>
              </a:rPr>
              <a:t>Temporary improvement – T38.2, 80/40, HR115</a:t>
            </a:r>
          </a:p>
          <a:p>
            <a:pPr lvl="1">
              <a:spcAft>
                <a:spcPts val="600"/>
              </a:spcAft>
            </a:pPr>
            <a:r>
              <a:rPr lang="en-US" sz="4000" dirty="0">
                <a:solidFill>
                  <a:srgbClr val="292934"/>
                </a:solidFill>
                <a:latin typeface="Arial"/>
              </a:rPr>
              <a:t>Start Noradrenaline?</a:t>
            </a:r>
          </a:p>
        </p:txBody>
      </p:sp>
      <p:sp>
        <p:nvSpPr>
          <p:cNvPr id="4" name="Rectangle 3">
            <a:extLst>
              <a:ext uri="{FF2B5EF4-FFF2-40B4-BE49-F238E27FC236}">
                <a16:creationId xmlns:a16="http://schemas.microsoft.com/office/drawing/2014/main" id="{5D93E11F-2D69-544B-8E67-4B9C6D8BFFF5}"/>
              </a:ext>
            </a:extLst>
          </p:cNvPr>
          <p:cNvSpPr/>
          <p:nvPr/>
        </p:nvSpPr>
        <p:spPr bwMode="auto">
          <a:xfrm>
            <a:off x="-4763" y="9167174"/>
            <a:ext cx="130048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algn="l"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4603153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56">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256">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iterate>
                                    <p:tmAbs val="0"/>
                                  </p:iterate>
                                  <p:childTnLst>
                                    <p:set>
                                      <p:cBhvr>
                                        <p:cTn id="11" fill="hold"/>
                                        <p:tgtEl>
                                          <p:spTgt spid="256">
                                            <p:txEl>
                                              <p:pRg st="1" end="1"/>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0" nodeType="afterEffect">
                                  <p:stCondLst>
                                    <p:cond delay="0"/>
                                  </p:stCondLst>
                                  <p:iterate>
                                    <p:tmAbs val="0"/>
                                  </p:iterate>
                                  <p:childTnLst>
                                    <p:set>
                                      <p:cBhvr>
                                        <p:cTn id="14" fill="hold"/>
                                        <p:tgtEl>
                                          <p:spTgt spid="25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 grpId="0" build="p" bldLvl="5"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1" name="Double Arrow"/>
          <p:cNvSpPr/>
          <p:nvPr/>
        </p:nvSpPr>
        <p:spPr>
          <a:xfrm>
            <a:off x="90393" y="4538133"/>
            <a:ext cx="12824014" cy="677334"/>
          </a:xfrm>
          <a:prstGeom prst="leftRightArrow">
            <a:avLst>
              <a:gd name="adj1" fmla="val 32000"/>
              <a:gd name="adj2" fmla="val 44000"/>
            </a:avLst>
          </a:prstGeom>
          <a:solidFill>
            <a:srgbClr val="808785"/>
          </a:solidFill>
          <a:ln w="3175">
            <a:miter lim="400000"/>
          </a:ln>
        </p:spPr>
        <p:txBody>
          <a:bodyPr lIns="38100" tIns="38100" rIns="38100" bIns="38100" anchor="ctr"/>
          <a:lstStyle/>
          <a:p>
            <a:pPr algn="ctr">
              <a:defRPr>
                <a:solidFill>
                  <a:srgbClr val="FFFFFF"/>
                </a:solidFill>
              </a:defRPr>
            </a:pPr>
            <a:endParaRPr/>
          </a:p>
        </p:txBody>
      </p:sp>
      <p:sp>
        <p:nvSpPr>
          <p:cNvPr id="402" name="Double Arrow"/>
          <p:cNvSpPr/>
          <p:nvPr/>
        </p:nvSpPr>
        <p:spPr>
          <a:xfrm rot="16200000">
            <a:off x="3080822" y="4538133"/>
            <a:ext cx="6978622" cy="677334"/>
          </a:xfrm>
          <a:prstGeom prst="leftRightArrow">
            <a:avLst>
              <a:gd name="adj1" fmla="val 32000"/>
              <a:gd name="adj2" fmla="val 44000"/>
            </a:avLst>
          </a:prstGeom>
          <a:solidFill>
            <a:srgbClr val="808785"/>
          </a:solidFill>
          <a:ln w="3175">
            <a:miter lim="400000"/>
          </a:ln>
        </p:spPr>
        <p:txBody>
          <a:bodyPr lIns="38100" tIns="38100" rIns="38100" bIns="38100" anchor="ctr"/>
          <a:lstStyle/>
          <a:p>
            <a:pPr algn="ctr">
              <a:defRPr>
                <a:solidFill>
                  <a:srgbClr val="FFFFFF"/>
                </a:solidFill>
              </a:defRPr>
            </a:pPr>
            <a:endParaRPr/>
          </a:p>
        </p:txBody>
      </p:sp>
      <p:sp>
        <p:nvSpPr>
          <p:cNvPr id="403" name="Autonomy"/>
          <p:cNvSpPr txBox="1"/>
          <p:nvPr/>
        </p:nvSpPr>
        <p:spPr>
          <a:xfrm>
            <a:off x="2010319" y="767392"/>
            <a:ext cx="2594497" cy="711201"/>
          </a:xfrm>
          <a:prstGeom prst="rect">
            <a:avLst/>
          </a:prstGeom>
          <a:ln w="3175">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lgn="l">
              <a:lnSpc>
                <a:spcPct val="120000"/>
              </a:lnSpc>
              <a:spcBef>
                <a:spcPts val="4600"/>
              </a:spcBef>
              <a:defRPr sz="4400">
                <a:solidFill>
                  <a:srgbClr val="535353"/>
                </a:solidFill>
              </a:defRPr>
            </a:lvl1pPr>
          </a:lstStyle>
          <a:p>
            <a:r>
              <a:rPr dirty="0"/>
              <a:t>Autonomy </a:t>
            </a:r>
          </a:p>
        </p:txBody>
      </p:sp>
      <p:sp>
        <p:nvSpPr>
          <p:cNvPr id="404" name="Harm"/>
          <p:cNvSpPr txBox="1"/>
          <p:nvPr/>
        </p:nvSpPr>
        <p:spPr>
          <a:xfrm>
            <a:off x="8958529" y="811217"/>
            <a:ext cx="1515369" cy="711201"/>
          </a:xfrm>
          <a:prstGeom prst="rect">
            <a:avLst/>
          </a:prstGeom>
          <a:ln w="3175">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lgn="l">
              <a:lnSpc>
                <a:spcPct val="120000"/>
              </a:lnSpc>
              <a:spcBef>
                <a:spcPts val="4600"/>
              </a:spcBef>
              <a:defRPr sz="4400">
                <a:solidFill>
                  <a:srgbClr val="535353"/>
                </a:solidFill>
              </a:defRPr>
            </a:lvl1pPr>
          </a:lstStyle>
          <a:p>
            <a:r>
              <a:t>Harm </a:t>
            </a:r>
          </a:p>
        </p:txBody>
      </p:sp>
      <p:sp>
        <p:nvSpPr>
          <p:cNvPr id="405" name="Justice"/>
          <p:cNvSpPr txBox="1"/>
          <p:nvPr/>
        </p:nvSpPr>
        <p:spPr>
          <a:xfrm>
            <a:off x="8958529" y="5443615"/>
            <a:ext cx="1451249" cy="711201"/>
          </a:xfrm>
          <a:prstGeom prst="rect">
            <a:avLst/>
          </a:prstGeom>
          <a:ln w="3175">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lgn="l">
              <a:lnSpc>
                <a:spcPct val="120000"/>
              </a:lnSpc>
              <a:spcBef>
                <a:spcPts val="4600"/>
              </a:spcBef>
              <a:defRPr sz="4400">
                <a:solidFill>
                  <a:srgbClr val="535353"/>
                </a:solidFill>
              </a:defRPr>
            </a:lvl1pPr>
          </a:lstStyle>
          <a:p>
            <a:r>
              <a:rPr dirty="0"/>
              <a:t>Justice</a:t>
            </a:r>
          </a:p>
        </p:txBody>
      </p:sp>
      <p:sp>
        <p:nvSpPr>
          <p:cNvPr id="406" name="Benefit"/>
          <p:cNvSpPr txBox="1"/>
          <p:nvPr/>
        </p:nvSpPr>
        <p:spPr>
          <a:xfrm>
            <a:off x="2492039" y="5361036"/>
            <a:ext cx="1631058" cy="711201"/>
          </a:xfrm>
          <a:prstGeom prst="rect">
            <a:avLst/>
          </a:prstGeom>
          <a:ln w="3175">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lgn="l">
              <a:lnSpc>
                <a:spcPct val="120000"/>
              </a:lnSpc>
              <a:spcBef>
                <a:spcPts val="4600"/>
              </a:spcBef>
              <a:defRPr sz="4400">
                <a:solidFill>
                  <a:srgbClr val="535353"/>
                </a:solidFill>
              </a:defRPr>
            </a:lvl1pPr>
          </a:lstStyle>
          <a:p>
            <a:r>
              <a:rPr dirty="0"/>
              <a:t>Benefit</a:t>
            </a:r>
          </a:p>
        </p:txBody>
      </p:sp>
      <p:sp>
        <p:nvSpPr>
          <p:cNvPr id="407" name="Independence priority…"/>
          <p:cNvSpPr txBox="1"/>
          <p:nvPr/>
        </p:nvSpPr>
        <p:spPr>
          <a:xfrm>
            <a:off x="655086" y="2807514"/>
            <a:ext cx="5304964" cy="630942"/>
          </a:xfrm>
          <a:prstGeom prst="rect">
            <a:avLst/>
          </a:prstGeom>
          <a:ln w="3175">
            <a:miter lim="400000"/>
          </a:ln>
          <a:extLst>
            <a:ext uri="{C572A759-6A51-4108-AA02-DFA0A04FC94B}">
              <ma14:wrappingTextBoxFlag xmlns="" xmlns:ma14="http://schemas.microsoft.com/office/mac/drawingml/2011/main" val="1"/>
            </a:ext>
          </a:extLst>
        </p:spPr>
        <p:txBody>
          <a:bodyPr wrap="square" lIns="38100" tIns="38100" rIns="38100" bIns="38100" anchor="ctr">
            <a:spAutoFit/>
          </a:bodyPr>
          <a:lstStyle/>
          <a:p>
            <a:pPr algn="ctr">
              <a:defRPr sz="4800"/>
            </a:pPr>
            <a:endParaRPr sz="3600" dirty="0"/>
          </a:p>
        </p:txBody>
      </p:sp>
      <p:sp>
        <p:nvSpPr>
          <p:cNvPr id="408" name="Pt - Mortality, prevented or deferred?…"/>
          <p:cNvSpPr txBox="1"/>
          <p:nvPr/>
        </p:nvSpPr>
        <p:spPr>
          <a:xfrm>
            <a:off x="383671" y="6863932"/>
            <a:ext cx="5964334" cy="600164"/>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ctr">
            <a:spAutoFit/>
          </a:bodyPr>
          <a:lstStyle/>
          <a:p>
            <a:pPr algn="l"/>
            <a:endParaRPr dirty="0"/>
          </a:p>
        </p:txBody>
      </p:sp>
      <p:sp>
        <p:nvSpPr>
          <p:cNvPr id="409" name="Pain &amp; distress…"/>
          <p:cNvSpPr txBox="1"/>
          <p:nvPr/>
        </p:nvSpPr>
        <p:spPr>
          <a:xfrm>
            <a:off x="7681954" y="2730193"/>
            <a:ext cx="5586165" cy="600164"/>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ctr">
            <a:spAutoFit/>
          </a:bodyPr>
          <a:lstStyle/>
          <a:p>
            <a:pPr algn="l"/>
            <a:endParaRPr dirty="0"/>
          </a:p>
        </p:txBody>
      </p:sp>
      <p:sp>
        <p:nvSpPr>
          <p:cNvPr id="410" name="Resource utilisation Equality of access to ICU"/>
          <p:cNvSpPr txBox="1"/>
          <p:nvPr/>
        </p:nvSpPr>
        <p:spPr>
          <a:xfrm>
            <a:off x="7681954" y="6863932"/>
            <a:ext cx="4399799" cy="600164"/>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ctr">
            <a:spAutoFit/>
          </a:bodyPr>
          <a:lstStyle>
            <a:lvl1pPr algn="l"/>
          </a:lstStyle>
          <a:p>
            <a:endParaRPr dirty="0"/>
          </a:p>
        </p:txBody>
      </p:sp>
    </p:spTree>
    <p:extLst>
      <p:ext uri="{BB962C8B-B14F-4D97-AF65-F5344CB8AC3E}">
        <p14:creationId xmlns:p14="http://schemas.microsoft.com/office/powerpoint/2010/main" val="10292401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4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40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40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4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2" presetClass="emph" presetSubtype="0" repeatCount="2000" fill="hold" grpId="0" nodeType="clickEffect">
                                  <p:stCondLst>
                                    <p:cond delay="0"/>
                                  </p:stCondLst>
                                  <p:childTnLst>
                                    <p:animRot by="300000">
                                      <p:cBhvr>
                                        <p:cTn id="22" dur="80" fill="hold">
                                          <p:stCondLst>
                                            <p:cond delay="0"/>
                                          </p:stCondLst>
                                        </p:cTn>
                                        <p:tgtEl>
                                          <p:spTgt spid="401"/>
                                        </p:tgtEl>
                                        <p:attrNameLst>
                                          <p:attrName>r</p:attrName>
                                        </p:attrNameLst>
                                      </p:cBhvr>
                                    </p:animRot>
                                    <p:animRot by="-600000">
                                      <p:cBhvr>
                                        <p:cTn id="23" dur="160" fill="hold">
                                          <p:stCondLst>
                                            <p:cond delay="160"/>
                                          </p:stCondLst>
                                        </p:cTn>
                                        <p:tgtEl>
                                          <p:spTgt spid="401"/>
                                        </p:tgtEl>
                                        <p:attrNameLst>
                                          <p:attrName>r</p:attrName>
                                        </p:attrNameLst>
                                      </p:cBhvr>
                                    </p:animRot>
                                    <p:animRot by="600000">
                                      <p:cBhvr>
                                        <p:cTn id="24" dur="160" fill="hold">
                                          <p:stCondLst>
                                            <p:cond delay="320"/>
                                          </p:stCondLst>
                                        </p:cTn>
                                        <p:tgtEl>
                                          <p:spTgt spid="401"/>
                                        </p:tgtEl>
                                        <p:attrNameLst>
                                          <p:attrName>r</p:attrName>
                                        </p:attrNameLst>
                                      </p:cBhvr>
                                    </p:animRot>
                                    <p:animRot by="-600000">
                                      <p:cBhvr>
                                        <p:cTn id="25" dur="160" fill="hold">
                                          <p:stCondLst>
                                            <p:cond delay="480"/>
                                          </p:stCondLst>
                                        </p:cTn>
                                        <p:tgtEl>
                                          <p:spTgt spid="401"/>
                                        </p:tgtEl>
                                        <p:attrNameLst>
                                          <p:attrName>r</p:attrName>
                                        </p:attrNameLst>
                                      </p:cBhvr>
                                    </p:animRot>
                                    <p:animRot by="300000">
                                      <p:cBhvr>
                                        <p:cTn id="26" dur="160" fill="hold">
                                          <p:stCondLst>
                                            <p:cond delay="640"/>
                                          </p:stCondLst>
                                        </p:cTn>
                                        <p:tgtEl>
                                          <p:spTgt spid="40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 grpId="0" animBg="1" advAuto="0"/>
      <p:bldP spid="407" grpId="0" animBg="1" advAuto="0"/>
      <p:bldP spid="408" grpId="0" animBg="1" advAuto="0"/>
      <p:bldP spid="409" grpId="0" animBg="1" advAuto="0"/>
      <p:bldP spid="410" grpId="0"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 name="Better ethics comes from…"/>
          <p:cNvSpPr txBox="1">
            <a:spLocks noGrp="1"/>
          </p:cNvSpPr>
          <p:nvPr>
            <p:ph type="body" idx="1"/>
          </p:nvPr>
        </p:nvSpPr>
        <p:spPr>
          <a:xfrm>
            <a:off x="921288" y="477937"/>
            <a:ext cx="11152698" cy="7892068"/>
          </a:xfrm>
          <a:prstGeom prst="rect">
            <a:avLst/>
          </a:prstGeom>
        </p:spPr>
        <p:txBody>
          <a:bodyPr>
            <a:normAutofit fontScale="92500"/>
          </a:bodyPr>
          <a:lstStyle/>
          <a:p>
            <a:pPr>
              <a:spcAft>
                <a:spcPts val="600"/>
              </a:spcAft>
            </a:pPr>
            <a:r>
              <a:rPr lang="en-US" sz="4000" dirty="0">
                <a:solidFill>
                  <a:srgbClr val="292934"/>
                </a:solidFill>
                <a:latin typeface="Arial"/>
              </a:rPr>
              <a:t>Nurse asks for fluid challenge….ethical?</a:t>
            </a:r>
          </a:p>
          <a:p>
            <a:pPr>
              <a:spcAft>
                <a:spcPts val="600"/>
              </a:spcAft>
            </a:pPr>
            <a:r>
              <a:rPr lang="en-US" sz="4000" dirty="0">
                <a:solidFill>
                  <a:srgbClr val="292934"/>
                </a:solidFill>
                <a:latin typeface="Arial"/>
              </a:rPr>
              <a:t>Temporary improvement – T38.2, 80/40, HR115</a:t>
            </a:r>
          </a:p>
          <a:p>
            <a:pPr lvl="1">
              <a:spcAft>
                <a:spcPts val="600"/>
              </a:spcAft>
            </a:pPr>
            <a:r>
              <a:rPr lang="en-US" sz="4000" dirty="0">
                <a:solidFill>
                  <a:srgbClr val="292934"/>
                </a:solidFill>
                <a:latin typeface="Arial"/>
              </a:rPr>
              <a:t>Start Noradrenaline?</a:t>
            </a:r>
          </a:p>
          <a:p>
            <a:pPr lvl="1">
              <a:spcAft>
                <a:spcPts val="600"/>
              </a:spcAft>
            </a:pPr>
            <a:r>
              <a:rPr lang="en-US" sz="4000" dirty="0">
                <a:solidFill>
                  <a:srgbClr val="292934"/>
                </a:solidFill>
                <a:latin typeface="Arial"/>
              </a:rPr>
              <a:t>Site CVC ?</a:t>
            </a:r>
          </a:p>
          <a:p>
            <a:pPr lvl="1">
              <a:spcAft>
                <a:spcPts val="600"/>
              </a:spcAft>
            </a:pPr>
            <a:r>
              <a:rPr lang="en-US" sz="4000" dirty="0">
                <a:solidFill>
                  <a:srgbClr val="292934"/>
                </a:solidFill>
                <a:latin typeface="Arial"/>
              </a:rPr>
              <a:t>Bronchoscopy? </a:t>
            </a:r>
          </a:p>
          <a:p>
            <a:pPr lvl="1">
              <a:spcAft>
                <a:spcPts val="600"/>
              </a:spcAft>
            </a:pPr>
            <a:r>
              <a:rPr lang="en-US" sz="4000" dirty="0" err="1">
                <a:solidFill>
                  <a:srgbClr val="292934"/>
                </a:solidFill>
                <a:latin typeface="Arial"/>
              </a:rPr>
              <a:t>Proning</a:t>
            </a:r>
            <a:r>
              <a:rPr lang="en-US" sz="4000" dirty="0">
                <a:solidFill>
                  <a:srgbClr val="292934"/>
                </a:solidFill>
                <a:latin typeface="Arial"/>
              </a:rPr>
              <a:t> &amp; APRV? </a:t>
            </a:r>
          </a:p>
        </p:txBody>
      </p:sp>
      <p:sp>
        <p:nvSpPr>
          <p:cNvPr id="4" name="Rectangle 3">
            <a:extLst>
              <a:ext uri="{FF2B5EF4-FFF2-40B4-BE49-F238E27FC236}">
                <a16:creationId xmlns:a16="http://schemas.microsoft.com/office/drawing/2014/main" id="{5D93E11F-2D69-544B-8E67-4B9C6D8BFFF5}"/>
              </a:ext>
            </a:extLst>
          </p:cNvPr>
          <p:cNvSpPr/>
          <p:nvPr/>
        </p:nvSpPr>
        <p:spPr bwMode="auto">
          <a:xfrm>
            <a:off x="-4763" y="9167174"/>
            <a:ext cx="130048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algn="l"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39641121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56">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256">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iterate>
                                    <p:tmAbs val="0"/>
                                  </p:iterate>
                                  <p:childTnLst>
                                    <p:set>
                                      <p:cBhvr>
                                        <p:cTn id="11" fill="hold"/>
                                        <p:tgtEl>
                                          <p:spTgt spid="256">
                                            <p:txEl>
                                              <p:pRg st="1" end="1"/>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0" nodeType="afterEffect">
                                  <p:stCondLst>
                                    <p:cond delay="0"/>
                                  </p:stCondLst>
                                  <p:iterate>
                                    <p:tmAbs val="0"/>
                                  </p:iterate>
                                  <p:childTnLst>
                                    <p:set>
                                      <p:cBhvr>
                                        <p:cTn id="14" fill="hold"/>
                                        <p:tgtEl>
                                          <p:spTgt spid="256">
                                            <p:txEl>
                                              <p:pRg st="2" end="2"/>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iterate>
                                    <p:tmAbs val="0"/>
                                  </p:iterate>
                                  <p:childTnLst>
                                    <p:set>
                                      <p:cBhvr>
                                        <p:cTn id="17" fill="hold"/>
                                        <p:tgtEl>
                                          <p:spTgt spid="256">
                                            <p:txEl>
                                              <p:pRg st="3" end="3"/>
                                            </p:txEl>
                                          </p:spTgt>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iterate>
                                    <p:tmAbs val="0"/>
                                  </p:iterate>
                                  <p:childTnLst>
                                    <p:set>
                                      <p:cBhvr>
                                        <p:cTn id="20" fill="hold"/>
                                        <p:tgtEl>
                                          <p:spTgt spid="256">
                                            <p:txEl>
                                              <p:pRg st="4" end="4"/>
                                            </p:txEl>
                                          </p:spTgt>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0"/>
                                  </p:stCondLst>
                                  <p:iterate>
                                    <p:tmAbs val="0"/>
                                  </p:iterate>
                                  <p:childTnLst>
                                    <p:set>
                                      <p:cBhvr>
                                        <p:cTn id="23" fill="hold"/>
                                        <p:tgtEl>
                                          <p:spTgt spid="25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 grpId="0" build="p" bldLvl="5"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15" name="Moral Balance 1.jpg" descr="Moral Balance 1.jpg"/>
          <p:cNvPicPr>
            <a:picLocks noChangeAspect="1"/>
          </p:cNvPicPr>
          <p:nvPr/>
        </p:nvPicPr>
        <p:blipFill>
          <a:blip r:embed="rId2">
            <a:extLst/>
          </a:blip>
          <a:stretch>
            <a:fillRect/>
          </a:stretch>
        </p:blipFill>
        <p:spPr>
          <a:xfrm>
            <a:off x="3021717" y="206575"/>
            <a:ext cx="8740670" cy="8562287"/>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2128" y="770156"/>
            <a:ext cx="9421629" cy="8230534"/>
          </a:xfrm>
          <a:prstGeom prst="rect">
            <a:avLst/>
          </a:prstGeom>
        </p:spPr>
      </p:pic>
    </p:spTree>
    <p:extLst>
      <p:ext uri="{BB962C8B-B14F-4D97-AF65-F5344CB8AC3E}">
        <p14:creationId xmlns:p14="http://schemas.microsoft.com/office/powerpoint/2010/main" val="4110592096"/>
      </p:ext>
    </p:extLst>
  </p:cSld>
  <p:clrMapOvr>
    <a:masterClrMapping/>
  </p:clrMapOvr>
</p:sld>
</file>

<file path=ppt/theme/theme1.xml><?xml version="1.0" encoding="utf-8"?>
<a:theme xmlns:a="http://schemas.openxmlformats.org/drawingml/2006/main" name="Showroom">
  <a:themeElements>
    <a:clrScheme name="Showroom">
      <a:dk1>
        <a:srgbClr val="FFFFFF"/>
      </a:dk1>
      <a:lt1>
        <a:srgbClr val="0096FF"/>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3175"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cca_ms_nhsbt_presentation (3)">
  <a:themeElements>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cca_ms_nhsbt_presentation (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Showroom">
  <a:themeElements>
    <a:clrScheme name="Showroom">
      <a:dk1>
        <a:srgbClr val="000000"/>
      </a:dk1>
      <a:lt1>
        <a:srgbClr val="FFFFFF"/>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3175"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68</TotalTime>
  <Words>574</Words>
  <Application>Microsoft Macintosh PowerPoint</Application>
  <PresentationFormat>Custom</PresentationFormat>
  <Paragraphs>74</Paragraphs>
  <Slides>16</Slides>
  <Notes>7</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16</vt:i4>
      </vt:variant>
    </vt:vector>
  </HeadingPairs>
  <TitlesOfParts>
    <vt:vector size="25" baseType="lpstr">
      <vt:lpstr>ＭＳ Ｐゴシック</vt:lpstr>
      <vt:lpstr>Arial</vt:lpstr>
      <vt:lpstr>Calibri</vt:lpstr>
      <vt:lpstr>Gill Sans Light</vt:lpstr>
      <vt:lpstr>Helvetica Neue</vt:lpstr>
      <vt:lpstr>Lucida Grande</vt:lpstr>
      <vt:lpstr>Showroom</vt:lpstr>
      <vt:lpstr>6_Office Theme</vt:lpstr>
      <vt:lpstr>cca_ms_nhsbt_presentation (3)</vt:lpstr>
      <vt:lpstr>PowerPoint Presentation</vt:lpstr>
      <vt:lpstr>Ethical Decision Making,  Consensus &amp; Moral Balance</vt:lpstr>
      <vt:lpstr>Objective </vt:lpstr>
      <vt:lpstr>PowerPoint Presentation</vt:lpstr>
      <vt:lpstr>PowerPoint Presentation</vt:lpstr>
      <vt:lpstr>M o r a l   Balance Box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Dan Harvey</cp:lastModifiedBy>
  <cp:revision>23</cp:revision>
  <dcterms:modified xsi:type="dcterms:W3CDTF">2018-09-11T11:27:07Z</dcterms:modified>
</cp:coreProperties>
</file>